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1.xml" ContentType="application/vnd.openxmlformats-officedocument.drawingml.chart+xml"/>
  <Override PartName="/ppt/charts/style1.xml" ContentType="application/vnd.ms-office.chartstyle+xml"/>
  <Override PartName="/ppt/charts/colors1.xml" ContentType="application/vnd.ms-office.chartcolorstyle+xml"/>
  <Override PartName="/ppt/charts/chart1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99" r:id="rId2"/>
    <p:sldId id="370" r:id="rId3"/>
    <p:sldId id="306" r:id="rId4"/>
    <p:sldId id="363" r:id="rId5"/>
    <p:sldId id="364" r:id="rId6"/>
    <p:sldId id="365" r:id="rId7"/>
    <p:sldId id="308" r:id="rId8"/>
    <p:sldId id="366" r:id="rId9"/>
    <p:sldId id="367" r:id="rId10"/>
    <p:sldId id="372" r:id="rId11"/>
    <p:sldId id="374" r:id="rId12"/>
    <p:sldId id="377" r:id="rId13"/>
    <p:sldId id="381" r:id="rId14"/>
    <p:sldId id="389" r:id="rId15"/>
    <p:sldId id="373" r:id="rId16"/>
    <p:sldId id="390" r:id="rId17"/>
    <p:sldId id="393" r:id="rId18"/>
    <p:sldId id="395" r:id="rId19"/>
    <p:sldId id="396" r:id="rId20"/>
    <p:sldId id="397" r:id="rId21"/>
    <p:sldId id="398" r:id="rId22"/>
    <p:sldId id="400" r:id="rId23"/>
    <p:sldId id="401" r:id="rId24"/>
    <p:sldId id="371" r:id="rId25"/>
    <p:sldId id="314" r:id="rId26"/>
    <p:sldId id="317" r:id="rId27"/>
    <p:sldId id="347" r:id="rId28"/>
    <p:sldId id="362" r:id="rId29"/>
    <p:sldId id="335" r:id="rId30"/>
    <p:sldId id="336" r:id="rId31"/>
    <p:sldId id="318" r:id="rId32"/>
    <p:sldId id="319" r:id="rId33"/>
    <p:sldId id="321" r:id="rId34"/>
    <p:sldId id="332" r:id="rId35"/>
    <p:sldId id="320" r:id="rId36"/>
    <p:sldId id="343" r:id="rId37"/>
    <p:sldId id="345" r:id="rId38"/>
    <p:sldId id="40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74CC"/>
    <a:srgbClr val="F5F6FB"/>
    <a:srgbClr val="FF9C01"/>
    <a:srgbClr val="FFFFFF"/>
    <a:srgbClr val="178BDD"/>
    <a:srgbClr val="0174AB"/>
    <a:srgbClr val="D93725"/>
    <a:srgbClr val="67A400"/>
    <a:srgbClr val="FFA900"/>
    <a:srgbClr val="C01B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2943" autoAdjust="0"/>
  </p:normalViewPr>
  <p:slideViewPr>
    <p:cSldViewPr snapToGrid="0" snapToObjects="1">
      <p:cViewPr varScale="1">
        <p:scale>
          <a:sx n="119" d="100"/>
          <a:sy n="119" d="100"/>
        </p:scale>
        <p:origin x="872"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56"/>
    </p:cViewPr>
  </p:sorterViewPr>
  <p:notesViewPr>
    <p:cSldViewPr snapToGrid="0" snapToObjects="1">
      <p:cViewPr varScale="1">
        <p:scale>
          <a:sx n="61" d="100"/>
          <a:sy n="61" d="100"/>
        </p:scale>
        <p:origin x="251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___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xml"/><Relationship Id="rId1" Type="http://schemas.microsoft.com/office/2011/relationships/chartStyle" Target="style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___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___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___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___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___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9564619940425"/>
          <c:y val="8.2035883497251397E-2"/>
          <c:w val="0.53814646765545704"/>
          <c:h val="0.78419472530506595"/>
        </c:manualLayout>
      </c:layout>
      <c:doughnutChart>
        <c:varyColors val="1"/>
        <c:ser>
          <c:idx val="0"/>
          <c:order val="0"/>
          <c:tx>
            <c:strRef>
              <c:f>Sheet1!$B$1</c:f>
              <c:strCache>
                <c:ptCount val="1"/>
                <c:pt idx="0">
                  <c:v>列1</c:v>
                </c:pt>
              </c:strCache>
            </c:strRef>
          </c:tx>
          <c:spPr>
            <a:solidFill>
              <a:schemeClr val="bg1">
                <a:lumMod val="50000"/>
              </a:schemeClr>
            </a:solidFill>
            <a:ln>
              <a:noFill/>
            </a:ln>
          </c:spPr>
          <c:dPt>
            <c:idx val="0"/>
            <c:bubble3D val="0"/>
            <c:spPr>
              <a:solidFill>
                <a:srgbClr val="0E73C7"/>
              </a:solidFill>
              <a:ln w="19050">
                <a:noFill/>
              </a:ln>
              <a:effectLst/>
            </c:spPr>
            <c:extLst>
              <c:ext xmlns:c16="http://schemas.microsoft.com/office/drawing/2014/chart" uri="{C3380CC4-5D6E-409C-BE32-E72D297353CC}">
                <c16:uniqueId val="{00000001-1678-4F4A-A947-B1C8F84B46BF}"/>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1678-4F4A-A947-B1C8F84B46BF}"/>
              </c:ext>
            </c:extLst>
          </c:dPt>
          <c:cat>
            <c:numRef>
              <c:f>Sheet1!$A$2:$A$3</c:f>
              <c:numCache>
                <c:formatCode>General</c:formatCode>
                <c:ptCount val="2"/>
              </c:numCache>
            </c:numRef>
          </c:cat>
          <c:val>
            <c:numRef>
              <c:f>Sheet1!$B$2:$B$3</c:f>
              <c:numCache>
                <c:formatCode>0%</c:formatCode>
                <c:ptCount val="2"/>
                <c:pt idx="0">
                  <c:v>0.8</c:v>
                </c:pt>
                <c:pt idx="1">
                  <c:v>0.2</c:v>
                </c:pt>
              </c:numCache>
            </c:numRef>
          </c:val>
          <c:extLst>
            <c:ext xmlns:c16="http://schemas.microsoft.com/office/drawing/2014/chart" uri="{C3380CC4-5D6E-409C-BE32-E72D297353CC}">
              <c16:uniqueId val="{00000004-1678-4F4A-A947-B1C8F84B46B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015901976769301"/>
          <c:y val="0.103556492445758"/>
          <c:w val="0.53814646765545704"/>
          <c:h val="0.78419472530506595"/>
        </c:manualLayout>
      </c:layout>
      <c:doughnutChart>
        <c:varyColors val="1"/>
        <c:ser>
          <c:idx val="0"/>
          <c:order val="0"/>
          <c:tx>
            <c:strRef>
              <c:f>Sheet1!$B$1</c:f>
              <c:strCache>
                <c:ptCount val="1"/>
                <c:pt idx="0">
                  <c:v>列1</c:v>
                </c:pt>
              </c:strCache>
            </c:strRef>
          </c:tx>
          <c:spPr>
            <a:solidFill>
              <a:schemeClr val="bg1">
                <a:lumMod val="50000"/>
              </a:schemeClr>
            </a:solidFill>
            <a:ln>
              <a:noFill/>
            </a:ln>
          </c:spPr>
          <c:dPt>
            <c:idx val="0"/>
            <c:bubble3D val="0"/>
            <c:spPr>
              <a:solidFill>
                <a:srgbClr val="2BAB37"/>
              </a:solidFill>
              <a:ln w="19050">
                <a:noFill/>
              </a:ln>
              <a:effectLst/>
            </c:spPr>
            <c:extLst>
              <c:ext xmlns:c16="http://schemas.microsoft.com/office/drawing/2014/chart" uri="{C3380CC4-5D6E-409C-BE32-E72D297353CC}">
                <c16:uniqueId val="{00000001-C26E-1A41-B148-59FEBA098F2F}"/>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C26E-1A41-B148-59FEBA098F2F}"/>
              </c:ext>
            </c:extLst>
          </c:dPt>
          <c:cat>
            <c:numRef>
              <c:f>Sheet1!$A$2:$A$3</c:f>
              <c:numCache>
                <c:formatCode>General</c:formatCode>
                <c:ptCount val="2"/>
              </c:numCache>
            </c:numRef>
          </c:cat>
          <c:val>
            <c:numRef>
              <c:f>Sheet1!$B$2:$B$3</c:f>
              <c:numCache>
                <c:formatCode>0%</c:formatCode>
                <c:ptCount val="2"/>
                <c:pt idx="0">
                  <c:v>0.8</c:v>
                </c:pt>
                <c:pt idx="1">
                  <c:v>0.2</c:v>
                </c:pt>
              </c:numCache>
            </c:numRef>
          </c:val>
          <c:extLst>
            <c:ext xmlns:c16="http://schemas.microsoft.com/office/drawing/2014/chart" uri="{C3380CC4-5D6E-409C-BE32-E72D297353CC}">
              <c16:uniqueId val="{00000004-C26E-1A41-B148-59FEBA098F2F}"/>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1" i="0" u="none" strike="noStrike" kern="1200" cap="all" spc="150" baseline="0">
              <a:solidFill>
                <a:schemeClr val="tx1">
                  <a:lumMod val="50000"/>
                  <a:lumOff val="50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manualLayout>
          <c:layoutTarget val="inner"/>
          <c:xMode val="edge"/>
          <c:yMode val="edge"/>
          <c:x val="5.9482279193225303E-2"/>
          <c:y val="0.12857282243759499"/>
          <c:w val="0.92687733759842506"/>
          <c:h val="0.61377161578668704"/>
        </c:manualLayout>
      </c:layout>
      <c:barChart>
        <c:barDir val="col"/>
        <c:grouping val="clustered"/>
        <c:varyColors val="0"/>
        <c:ser>
          <c:idx val="0"/>
          <c:order val="0"/>
          <c:tx>
            <c:strRef>
              <c:f>Sheet1!$B$1</c:f>
              <c:strCache>
                <c:ptCount val="1"/>
                <c:pt idx="0">
                  <c:v>Android兼容性测试</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Sheet1!$A$2:$A$7</c:f>
              <c:strCache>
                <c:ptCount val="6"/>
                <c:pt idx="0">
                  <c:v>意外终止</c:v>
                </c:pt>
                <c:pt idx="1">
                  <c:v>无响应（ANR）</c:v>
                </c:pt>
                <c:pt idx="2">
                  <c:v>闪退</c:v>
                </c:pt>
                <c:pt idx="3">
                  <c:v>黑屏/白屏</c:v>
                </c:pt>
                <c:pt idx="4">
                  <c:v>加载配置文件失败</c:v>
                </c:pt>
                <c:pt idx="5">
                  <c:v>提示非官方版本</c:v>
                </c:pt>
              </c:strCache>
            </c:strRef>
          </c:cat>
          <c:val>
            <c:numRef>
              <c:f>Sheet1!$B$2:$B$7</c:f>
              <c:numCache>
                <c:formatCode>General</c:formatCode>
                <c:ptCount val="6"/>
                <c:pt idx="0">
                  <c:v>2</c:v>
                </c:pt>
                <c:pt idx="1">
                  <c:v>1</c:v>
                </c:pt>
                <c:pt idx="2">
                  <c:v>51</c:v>
                </c:pt>
                <c:pt idx="3">
                  <c:v>1</c:v>
                </c:pt>
                <c:pt idx="4">
                  <c:v>4</c:v>
                </c:pt>
                <c:pt idx="5">
                  <c:v>2</c:v>
                </c:pt>
              </c:numCache>
            </c:numRef>
          </c:val>
          <c:extLst>
            <c:ext xmlns:c16="http://schemas.microsoft.com/office/drawing/2014/chart" uri="{C3380CC4-5D6E-409C-BE32-E72D297353CC}">
              <c16:uniqueId val="{00000000-744D-4591-B538-1C36B6CB8E32}"/>
            </c:ext>
          </c:extLst>
        </c:ser>
        <c:dLbls>
          <c:showLegendKey val="0"/>
          <c:showVal val="0"/>
          <c:showCatName val="0"/>
          <c:showSerName val="0"/>
          <c:showPercent val="0"/>
          <c:showBubbleSize val="0"/>
        </c:dLbls>
        <c:gapWidth val="164"/>
        <c:overlap val="-22"/>
        <c:axId val="2114115704"/>
        <c:axId val="2114111208"/>
      </c:barChart>
      <c:catAx>
        <c:axId val="2114115704"/>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114111208"/>
        <c:crosses val="autoZero"/>
        <c:auto val="1"/>
        <c:lblAlgn val="ctr"/>
        <c:lblOffset val="100"/>
        <c:noMultiLvlLbl val="0"/>
      </c:catAx>
      <c:valAx>
        <c:axId val="21141112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14115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cap="all" spc="150" baseline="0">
                <a:solidFill>
                  <a:schemeClr val="tx1">
                    <a:lumMod val="50000"/>
                    <a:lumOff val="50000"/>
                  </a:schemeClr>
                </a:solidFill>
                <a:latin typeface="+mn-lt"/>
                <a:ea typeface="+mn-ea"/>
                <a:cs typeface="+mn-cs"/>
              </a:defRPr>
            </a:pPr>
            <a:r>
              <a:rPr lang="en-US" altLang="zh-CN" sz="1200" dirty="0" err="1">
                <a:latin typeface="微软雅黑" panose="020B0503020204020204" pitchFamily="34" charset="-122"/>
                <a:ea typeface="微软雅黑" panose="020B0503020204020204" pitchFamily="34" charset="-122"/>
              </a:rPr>
              <a:t>iOS</a:t>
            </a:r>
            <a:r>
              <a:rPr lang="zh-CN" altLang="en-US" sz="1200" dirty="0">
                <a:latin typeface="微软雅黑" panose="020B0503020204020204" pitchFamily="34" charset="-122"/>
                <a:ea typeface="微软雅黑" panose="020B0503020204020204" pitchFamily="34" charset="-122"/>
              </a:rPr>
              <a:t>兼容性测试</a:t>
            </a:r>
          </a:p>
        </c:rich>
      </c:tx>
      <c:overlay val="0"/>
      <c:spPr>
        <a:noFill/>
        <a:ln>
          <a:noFill/>
        </a:ln>
        <a:effectLst/>
      </c:spPr>
      <c:txPr>
        <a:bodyPr rot="0" spcFirstLastPara="1" vertOverflow="ellipsis" vert="horz" wrap="square" anchor="ctr" anchorCtr="1"/>
        <a:lstStyle/>
        <a:p>
          <a:pPr>
            <a:defRPr sz="1200" b="1" i="0" u="none" strike="noStrike" kern="1200" cap="all" spc="150" baseline="0">
              <a:solidFill>
                <a:schemeClr val="tx1">
                  <a:lumMod val="50000"/>
                  <a:lumOff val="50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iOS兼容性测试</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Sheet1!$A$2:$A$5</c:f>
              <c:strCache>
                <c:ptCount val="4"/>
                <c:pt idx="0">
                  <c:v>内存溢出：白屏</c:v>
                </c:pt>
                <c:pt idx="1">
                  <c:v>功能错误</c:v>
                </c:pt>
                <c:pt idx="2">
                  <c:v>UI异常：内容展示问题</c:v>
                </c:pt>
                <c:pt idx="3">
                  <c:v>功能错误：操作无响应</c:v>
                </c:pt>
              </c:strCache>
            </c:strRef>
          </c:cat>
          <c:val>
            <c:numRef>
              <c:f>Sheet1!$B$2:$B$5</c:f>
              <c:numCache>
                <c:formatCode>General</c:formatCode>
                <c:ptCount val="4"/>
                <c:pt idx="0">
                  <c:v>58</c:v>
                </c:pt>
                <c:pt idx="1">
                  <c:v>11</c:v>
                </c:pt>
                <c:pt idx="2">
                  <c:v>7</c:v>
                </c:pt>
                <c:pt idx="3">
                  <c:v>1</c:v>
                </c:pt>
              </c:numCache>
            </c:numRef>
          </c:val>
          <c:extLst>
            <c:ext xmlns:c16="http://schemas.microsoft.com/office/drawing/2014/chart" uri="{C3380CC4-5D6E-409C-BE32-E72D297353CC}">
              <c16:uniqueId val="{00000000-CA6F-4175-B44C-032B5DA67807}"/>
            </c:ext>
          </c:extLst>
        </c:ser>
        <c:dLbls>
          <c:showLegendKey val="0"/>
          <c:showVal val="0"/>
          <c:showCatName val="0"/>
          <c:showSerName val="0"/>
          <c:showPercent val="0"/>
          <c:showBubbleSize val="0"/>
        </c:dLbls>
        <c:gapWidth val="164"/>
        <c:overlap val="-22"/>
        <c:axId val="2114027064"/>
        <c:axId val="2114014424"/>
      </c:barChart>
      <c:catAx>
        <c:axId val="2114027064"/>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14014424"/>
        <c:crosses val="autoZero"/>
        <c:auto val="1"/>
        <c:lblAlgn val="ctr"/>
        <c:lblOffset val="100"/>
        <c:noMultiLvlLbl val="0"/>
      </c:catAx>
      <c:valAx>
        <c:axId val="21140144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14027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015901976769301"/>
          <c:y val="0.103556492445758"/>
          <c:w val="0.53814646765545704"/>
          <c:h val="0.78419472530506595"/>
        </c:manualLayout>
      </c:layout>
      <c:doughnutChart>
        <c:varyColors val="1"/>
        <c:ser>
          <c:idx val="0"/>
          <c:order val="0"/>
          <c:tx>
            <c:strRef>
              <c:f>Sheet1!$B$1</c:f>
              <c:strCache>
                <c:ptCount val="1"/>
                <c:pt idx="0">
                  <c:v>列1</c:v>
                </c:pt>
              </c:strCache>
            </c:strRef>
          </c:tx>
          <c:spPr>
            <a:solidFill>
              <a:schemeClr val="bg1">
                <a:lumMod val="50000"/>
              </a:schemeClr>
            </a:solidFill>
            <a:ln>
              <a:noFill/>
            </a:ln>
          </c:spPr>
          <c:dPt>
            <c:idx val="0"/>
            <c:bubble3D val="0"/>
            <c:spPr>
              <a:solidFill>
                <a:srgbClr val="0A50B6"/>
              </a:solidFill>
              <a:ln w="19050">
                <a:noFill/>
              </a:ln>
              <a:effectLst/>
            </c:spPr>
            <c:extLst>
              <c:ext xmlns:c16="http://schemas.microsoft.com/office/drawing/2014/chart" uri="{C3380CC4-5D6E-409C-BE32-E72D297353CC}">
                <c16:uniqueId val="{00000001-A48C-1348-AF3F-6A837021371C}"/>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A48C-1348-AF3F-6A837021371C}"/>
              </c:ext>
            </c:extLst>
          </c:dPt>
          <c:cat>
            <c:numRef>
              <c:f>Sheet1!$A$2:$A$3</c:f>
              <c:numCache>
                <c:formatCode>General</c:formatCode>
                <c:ptCount val="2"/>
              </c:numCache>
            </c:numRef>
          </c:cat>
          <c:val>
            <c:numRef>
              <c:f>Sheet1!$B$2:$B$3</c:f>
              <c:numCache>
                <c:formatCode>0%</c:formatCode>
                <c:ptCount val="2"/>
                <c:pt idx="0">
                  <c:v>0.8</c:v>
                </c:pt>
                <c:pt idx="1">
                  <c:v>0.2</c:v>
                </c:pt>
              </c:numCache>
            </c:numRef>
          </c:val>
          <c:extLst>
            <c:ext xmlns:c16="http://schemas.microsoft.com/office/drawing/2014/chart" uri="{C3380CC4-5D6E-409C-BE32-E72D297353CC}">
              <c16:uniqueId val="{00000004-A48C-1348-AF3F-6A837021371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015901976769301"/>
          <c:y val="0.103556492445758"/>
          <c:w val="0.53814646765545704"/>
          <c:h val="0.78419472530506595"/>
        </c:manualLayout>
      </c:layout>
      <c:doughnutChart>
        <c:varyColors val="1"/>
        <c:ser>
          <c:idx val="0"/>
          <c:order val="0"/>
          <c:tx>
            <c:strRef>
              <c:f>Sheet1!$B$1</c:f>
              <c:strCache>
                <c:ptCount val="1"/>
                <c:pt idx="0">
                  <c:v>列1</c:v>
                </c:pt>
              </c:strCache>
            </c:strRef>
          </c:tx>
          <c:spPr>
            <a:solidFill>
              <a:schemeClr val="bg1">
                <a:lumMod val="50000"/>
              </a:schemeClr>
            </a:solidFill>
            <a:ln>
              <a:noFill/>
            </a:ln>
          </c:spPr>
          <c:dPt>
            <c:idx val="0"/>
            <c:bubble3D val="0"/>
            <c:spPr>
              <a:solidFill>
                <a:srgbClr val="773F9B">
                  <a:lumMod val="60000"/>
                  <a:lumOff val="40000"/>
                </a:srgbClr>
              </a:solidFill>
              <a:ln w="19050">
                <a:noFill/>
              </a:ln>
              <a:effectLst/>
            </c:spPr>
            <c:extLst>
              <c:ext xmlns:c16="http://schemas.microsoft.com/office/drawing/2014/chart" uri="{C3380CC4-5D6E-409C-BE32-E72D297353CC}">
                <c16:uniqueId val="{00000001-C6C7-8B48-90DF-74E7390DEA6D}"/>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C6C7-8B48-90DF-74E7390DEA6D}"/>
              </c:ext>
            </c:extLst>
          </c:dPt>
          <c:cat>
            <c:numRef>
              <c:f>Sheet1!$A$2:$A$3</c:f>
              <c:numCache>
                <c:formatCode>General</c:formatCode>
                <c:ptCount val="2"/>
              </c:numCache>
            </c:numRef>
          </c:cat>
          <c:val>
            <c:numRef>
              <c:f>Sheet1!$B$2:$B$3</c:f>
              <c:numCache>
                <c:formatCode>0%</c:formatCode>
                <c:ptCount val="2"/>
                <c:pt idx="0">
                  <c:v>0.8</c:v>
                </c:pt>
                <c:pt idx="1">
                  <c:v>0.2</c:v>
                </c:pt>
              </c:numCache>
            </c:numRef>
          </c:val>
          <c:extLst>
            <c:ext xmlns:c16="http://schemas.microsoft.com/office/drawing/2014/chart" uri="{C3380CC4-5D6E-409C-BE32-E72D297353CC}">
              <c16:uniqueId val="{00000004-C6C7-8B48-90DF-74E7390DEA6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015901976769301"/>
          <c:y val="0.103556492445758"/>
          <c:w val="0.53814646765545704"/>
          <c:h val="0.78419472530506595"/>
        </c:manualLayout>
      </c:layout>
      <c:doughnutChart>
        <c:varyColors val="1"/>
        <c:ser>
          <c:idx val="0"/>
          <c:order val="0"/>
          <c:tx>
            <c:strRef>
              <c:f>Sheet1!$B$1</c:f>
              <c:strCache>
                <c:ptCount val="1"/>
                <c:pt idx="0">
                  <c:v>列1</c:v>
                </c:pt>
              </c:strCache>
            </c:strRef>
          </c:tx>
          <c:spPr>
            <a:solidFill>
              <a:schemeClr val="bg1">
                <a:lumMod val="50000"/>
              </a:schemeClr>
            </a:solidFill>
            <a:ln>
              <a:noFill/>
            </a:ln>
          </c:spPr>
          <c:dPt>
            <c:idx val="0"/>
            <c:bubble3D val="0"/>
            <c:spPr>
              <a:solidFill>
                <a:srgbClr val="C82506">
                  <a:lumMod val="60000"/>
                  <a:lumOff val="40000"/>
                </a:srgbClr>
              </a:solidFill>
              <a:ln w="19050">
                <a:noFill/>
              </a:ln>
              <a:effectLst/>
            </c:spPr>
            <c:extLst>
              <c:ext xmlns:c16="http://schemas.microsoft.com/office/drawing/2014/chart" uri="{C3380CC4-5D6E-409C-BE32-E72D297353CC}">
                <c16:uniqueId val="{00000001-CBDA-4F4E-8368-040063BEE27A}"/>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CBDA-4F4E-8368-040063BEE27A}"/>
              </c:ext>
            </c:extLst>
          </c:dPt>
          <c:cat>
            <c:numRef>
              <c:f>Sheet1!$A$2:$A$3</c:f>
              <c:numCache>
                <c:formatCode>General</c:formatCode>
                <c:ptCount val="2"/>
              </c:numCache>
            </c:numRef>
          </c:cat>
          <c:val>
            <c:numRef>
              <c:f>Sheet1!$B$2:$B$3</c:f>
              <c:numCache>
                <c:formatCode>0%</c:formatCode>
                <c:ptCount val="2"/>
                <c:pt idx="0">
                  <c:v>0.8</c:v>
                </c:pt>
                <c:pt idx="1">
                  <c:v>0.2</c:v>
                </c:pt>
              </c:numCache>
            </c:numRef>
          </c:val>
          <c:extLst>
            <c:ext xmlns:c16="http://schemas.microsoft.com/office/drawing/2014/chart" uri="{C3380CC4-5D6E-409C-BE32-E72D297353CC}">
              <c16:uniqueId val="{00000004-CBDA-4F4E-8368-040063BEE27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015901976769301"/>
          <c:y val="0.103556492445758"/>
          <c:w val="0.53814646765545704"/>
          <c:h val="0.78419472530506595"/>
        </c:manualLayout>
      </c:layout>
      <c:doughnutChart>
        <c:varyColors val="1"/>
        <c:ser>
          <c:idx val="0"/>
          <c:order val="0"/>
          <c:tx>
            <c:strRef>
              <c:f>Sheet1!$B$1</c:f>
              <c:strCache>
                <c:ptCount val="1"/>
                <c:pt idx="0">
                  <c:v>列1</c:v>
                </c:pt>
              </c:strCache>
            </c:strRef>
          </c:tx>
          <c:spPr>
            <a:solidFill>
              <a:schemeClr val="bg1">
                <a:lumMod val="50000"/>
              </a:schemeClr>
            </a:solidFill>
            <a:ln>
              <a:noFill/>
            </a:ln>
          </c:spPr>
          <c:dPt>
            <c:idx val="0"/>
            <c:bubble3D val="0"/>
            <c:spPr>
              <a:solidFill>
                <a:srgbClr val="0E73C7"/>
              </a:solidFill>
              <a:ln w="19050">
                <a:noFill/>
              </a:ln>
              <a:effectLst/>
            </c:spPr>
            <c:extLst>
              <c:ext xmlns:c16="http://schemas.microsoft.com/office/drawing/2014/chart" uri="{C3380CC4-5D6E-409C-BE32-E72D297353CC}">
                <c16:uniqueId val="{00000001-BECA-5849-8219-14F38BAEA606}"/>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BECA-5849-8219-14F38BAEA606}"/>
              </c:ext>
            </c:extLst>
          </c:dPt>
          <c:cat>
            <c:numRef>
              <c:f>Sheet1!$A$2:$A$3</c:f>
              <c:numCache>
                <c:formatCode>General</c:formatCode>
                <c:ptCount val="2"/>
              </c:numCache>
            </c:numRef>
          </c:cat>
          <c:val>
            <c:numRef>
              <c:f>Sheet1!$B$2:$B$3</c:f>
              <c:numCache>
                <c:formatCode>0%</c:formatCode>
                <c:ptCount val="2"/>
                <c:pt idx="0">
                  <c:v>0.8</c:v>
                </c:pt>
                <c:pt idx="1">
                  <c:v>0.2</c:v>
                </c:pt>
              </c:numCache>
            </c:numRef>
          </c:val>
          <c:extLst>
            <c:ext xmlns:c16="http://schemas.microsoft.com/office/drawing/2014/chart" uri="{C3380CC4-5D6E-409C-BE32-E72D297353CC}">
              <c16:uniqueId val="{00000004-BECA-5849-8219-14F38BAEA60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015901976769301"/>
          <c:y val="0.103556492445758"/>
          <c:w val="0.53814646765545704"/>
          <c:h val="0.78419472530506595"/>
        </c:manualLayout>
      </c:layout>
      <c:doughnutChart>
        <c:varyColors val="1"/>
        <c:ser>
          <c:idx val="0"/>
          <c:order val="0"/>
          <c:tx>
            <c:strRef>
              <c:f>Sheet1!$B$1</c:f>
              <c:strCache>
                <c:ptCount val="1"/>
                <c:pt idx="0">
                  <c:v>列1</c:v>
                </c:pt>
              </c:strCache>
            </c:strRef>
          </c:tx>
          <c:spPr>
            <a:solidFill>
              <a:schemeClr val="bg1">
                <a:lumMod val="50000"/>
              </a:schemeClr>
            </a:solidFill>
            <a:ln>
              <a:noFill/>
            </a:ln>
          </c:spPr>
          <c:dPt>
            <c:idx val="0"/>
            <c:bubble3D val="0"/>
            <c:spPr>
              <a:solidFill>
                <a:srgbClr val="2BAB37"/>
              </a:solidFill>
              <a:ln w="19050">
                <a:noFill/>
              </a:ln>
              <a:effectLst/>
            </c:spPr>
            <c:extLst>
              <c:ext xmlns:c16="http://schemas.microsoft.com/office/drawing/2014/chart" uri="{C3380CC4-5D6E-409C-BE32-E72D297353CC}">
                <c16:uniqueId val="{00000001-4DB0-F140-A315-647D9C2D1F64}"/>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4DB0-F140-A315-647D9C2D1F64}"/>
              </c:ext>
            </c:extLst>
          </c:dPt>
          <c:cat>
            <c:numRef>
              <c:f>Sheet1!$A$2:$A$3</c:f>
              <c:numCache>
                <c:formatCode>General</c:formatCode>
                <c:ptCount val="2"/>
              </c:numCache>
            </c:numRef>
          </c:cat>
          <c:val>
            <c:numRef>
              <c:f>Sheet1!$B$2:$B$3</c:f>
              <c:numCache>
                <c:formatCode>0%</c:formatCode>
                <c:ptCount val="2"/>
                <c:pt idx="0">
                  <c:v>0.8</c:v>
                </c:pt>
                <c:pt idx="1">
                  <c:v>0.2</c:v>
                </c:pt>
              </c:numCache>
            </c:numRef>
          </c:val>
          <c:extLst>
            <c:ext xmlns:c16="http://schemas.microsoft.com/office/drawing/2014/chart" uri="{C3380CC4-5D6E-409C-BE32-E72D297353CC}">
              <c16:uniqueId val="{00000004-4DB0-F140-A315-647D9C2D1F6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015901976769301"/>
          <c:y val="0.103556492445758"/>
          <c:w val="0.53814646765545704"/>
          <c:h val="0.78419472530506595"/>
        </c:manualLayout>
      </c:layout>
      <c:doughnutChart>
        <c:varyColors val="1"/>
        <c:ser>
          <c:idx val="0"/>
          <c:order val="0"/>
          <c:tx>
            <c:strRef>
              <c:f>Sheet1!$B$1</c:f>
              <c:strCache>
                <c:ptCount val="1"/>
                <c:pt idx="0">
                  <c:v>列1</c:v>
                </c:pt>
              </c:strCache>
            </c:strRef>
          </c:tx>
          <c:spPr>
            <a:solidFill>
              <a:srgbClr val="0365C0">
                <a:lumMod val="40000"/>
                <a:lumOff val="60000"/>
              </a:srgbClr>
            </a:solidFill>
            <a:ln>
              <a:noFill/>
            </a:ln>
          </c:spPr>
          <c:dPt>
            <c:idx val="0"/>
            <c:bubble3D val="0"/>
            <c:spPr>
              <a:solidFill>
                <a:srgbClr val="178BDD"/>
              </a:solidFill>
              <a:ln w="19050">
                <a:noFill/>
              </a:ln>
              <a:effectLst/>
            </c:spPr>
            <c:extLst>
              <c:ext xmlns:c16="http://schemas.microsoft.com/office/drawing/2014/chart" uri="{C3380CC4-5D6E-409C-BE32-E72D297353CC}">
                <c16:uniqueId val="{00000001-24F9-D143-94BA-AAE5F3E0A981}"/>
              </c:ext>
            </c:extLst>
          </c:dPt>
          <c:dPt>
            <c:idx val="1"/>
            <c:bubble3D val="0"/>
            <c:spPr>
              <a:solidFill>
                <a:srgbClr val="53585F">
                  <a:lumMod val="60000"/>
                  <a:lumOff val="40000"/>
                </a:srgbClr>
              </a:solidFill>
              <a:ln w="19050">
                <a:noFill/>
              </a:ln>
              <a:effectLst/>
            </c:spPr>
            <c:extLst>
              <c:ext xmlns:c16="http://schemas.microsoft.com/office/drawing/2014/chart" uri="{C3380CC4-5D6E-409C-BE32-E72D297353CC}">
                <c16:uniqueId val="{00000003-24F9-D143-94BA-AAE5F3E0A981}"/>
              </c:ext>
            </c:extLst>
          </c:dPt>
          <c:cat>
            <c:numRef>
              <c:f>Sheet1!$A$2:$A$3</c:f>
              <c:numCache>
                <c:formatCode>General</c:formatCode>
                <c:ptCount val="2"/>
              </c:numCache>
            </c:numRef>
          </c:cat>
          <c:val>
            <c:numRef>
              <c:f>Sheet1!$B$2:$B$3</c:f>
              <c:numCache>
                <c:formatCode>0%</c:formatCode>
                <c:ptCount val="2"/>
                <c:pt idx="0">
                  <c:v>0.8</c:v>
                </c:pt>
                <c:pt idx="1">
                  <c:v>0.2</c:v>
                </c:pt>
              </c:numCache>
            </c:numRef>
          </c:val>
          <c:extLst>
            <c:ext xmlns:c16="http://schemas.microsoft.com/office/drawing/2014/chart" uri="{C3380CC4-5D6E-409C-BE32-E72D297353CC}">
              <c16:uniqueId val="{00000004-24F9-D143-94BA-AAE5F3E0A98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015901976769301"/>
          <c:y val="0.103556492445758"/>
          <c:w val="0.53814646765545704"/>
          <c:h val="0.78419472530506595"/>
        </c:manualLayout>
      </c:layout>
      <c:doughnutChart>
        <c:varyColors val="1"/>
        <c:ser>
          <c:idx val="0"/>
          <c:order val="0"/>
          <c:tx>
            <c:strRef>
              <c:f>Sheet1!$B$1</c:f>
              <c:strCache>
                <c:ptCount val="1"/>
                <c:pt idx="0">
                  <c:v>列1</c:v>
                </c:pt>
              </c:strCache>
            </c:strRef>
          </c:tx>
          <c:spPr>
            <a:solidFill>
              <a:schemeClr val="bg1">
                <a:lumMod val="50000"/>
              </a:schemeClr>
            </a:solidFill>
            <a:ln>
              <a:noFill/>
            </a:ln>
          </c:spPr>
          <c:dPt>
            <c:idx val="0"/>
            <c:bubble3D val="0"/>
            <c:spPr>
              <a:solidFill>
                <a:srgbClr val="0A50B6"/>
              </a:solidFill>
              <a:ln w="19050">
                <a:noFill/>
              </a:ln>
              <a:effectLst/>
            </c:spPr>
            <c:extLst>
              <c:ext xmlns:c16="http://schemas.microsoft.com/office/drawing/2014/chart" uri="{C3380CC4-5D6E-409C-BE32-E72D297353CC}">
                <c16:uniqueId val="{00000001-4348-FA4B-B70F-CF8FBD6208C4}"/>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4348-FA4B-B70F-CF8FBD6208C4}"/>
              </c:ext>
            </c:extLst>
          </c:dPt>
          <c:cat>
            <c:numRef>
              <c:f>Sheet1!$A$2:$A$3</c:f>
              <c:numCache>
                <c:formatCode>General</c:formatCode>
                <c:ptCount val="2"/>
              </c:numCache>
            </c:numRef>
          </c:cat>
          <c:val>
            <c:numRef>
              <c:f>Sheet1!$B$2:$B$3</c:f>
              <c:numCache>
                <c:formatCode>0%</c:formatCode>
                <c:ptCount val="2"/>
                <c:pt idx="0">
                  <c:v>0.8</c:v>
                </c:pt>
                <c:pt idx="1">
                  <c:v>0.2</c:v>
                </c:pt>
              </c:numCache>
            </c:numRef>
          </c:val>
          <c:extLst>
            <c:ext xmlns:c16="http://schemas.microsoft.com/office/drawing/2014/chart" uri="{C3380CC4-5D6E-409C-BE32-E72D297353CC}">
              <c16:uniqueId val="{00000004-4348-FA4B-B70F-CF8FBD6208C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015901976769301"/>
          <c:y val="0.103556492445758"/>
          <c:w val="0.53814646765545704"/>
          <c:h val="0.78419472530506595"/>
        </c:manualLayout>
      </c:layout>
      <c:doughnutChart>
        <c:varyColors val="1"/>
        <c:ser>
          <c:idx val="0"/>
          <c:order val="0"/>
          <c:tx>
            <c:strRef>
              <c:f>Sheet1!$B$1</c:f>
              <c:strCache>
                <c:ptCount val="1"/>
                <c:pt idx="0">
                  <c:v>列1</c:v>
                </c:pt>
              </c:strCache>
            </c:strRef>
          </c:tx>
          <c:spPr>
            <a:solidFill>
              <a:schemeClr val="bg1">
                <a:lumMod val="50000"/>
              </a:schemeClr>
            </a:solidFill>
            <a:ln>
              <a:noFill/>
            </a:ln>
          </c:spPr>
          <c:dPt>
            <c:idx val="0"/>
            <c:bubble3D val="0"/>
            <c:spPr>
              <a:solidFill>
                <a:srgbClr val="773F9B">
                  <a:lumMod val="60000"/>
                  <a:lumOff val="40000"/>
                </a:srgbClr>
              </a:solidFill>
              <a:ln w="19050">
                <a:noFill/>
              </a:ln>
              <a:effectLst/>
            </c:spPr>
            <c:extLst>
              <c:ext xmlns:c16="http://schemas.microsoft.com/office/drawing/2014/chart" uri="{C3380CC4-5D6E-409C-BE32-E72D297353CC}">
                <c16:uniqueId val="{00000001-6FED-2645-882B-FFE8AD860F70}"/>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6FED-2645-882B-FFE8AD860F70}"/>
              </c:ext>
            </c:extLst>
          </c:dPt>
          <c:cat>
            <c:numRef>
              <c:f>Sheet1!$A$2:$A$3</c:f>
              <c:numCache>
                <c:formatCode>General</c:formatCode>
                <c:ptCount val="2"/>
              </c:numCache>
            </c:numRef>
          </c:cat>
          <c:val>
            <c:numRef>
              <c:f>Sheet1!$B$2:$B$3</c:f>
              <c:numCache>
                <c:formatCode>0%</c:formatCode>
                <c:ptCount val="2"/>
                <c:pt idx="0">
                  <c:v>0.8</c:v>
                </c:pt>
                <c:pt idx="1">
                  <c:v>0.2</c:v>
                </c:pt>
              </c:numCache>
            </c:numRef>
          </c:val>
          <c:extLst>
            <c:ext xmlns:c16="http://schemas.microsoft.com/office/drawing/2014/chart" uri="{C3380CC4-5D6E-409C-BE32-E72D297353CC}">
              <c16:uniqueId val="{00000004-6FED-2645-882B-FFE8AD860F7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208C0D-CEE1-4849-9DB8-8F3EEF0D6C99}" type="doc">
      <dgm:prSet loTypeId="urn:microsoft.com/office/officeart/2008/layout/VerticalCurvedList" loCatId="" qsTypeId="urn:microsoft.com/office/officeart/2005/8/quickstyle/simple4" qsCatId="simple" csTypeId="urn:microsoft.com/office/officeart/2005/8/colors/accent1_5" csCatId="accent1" phldr="1"/>
      <dgm:spPr/>
      <dgm:t>
        <a:bodyPr/>
        <a:lstStyle/>
        <a:p>
          <a:endParaRPr lang="en-US"/>
        </a:p>
      </dgm:t>
    </dgm:pt>
    <dgm:pt modelId="{D663C399-CC6F-5343-9D9D-4392CFEB09F9}">
      <dgm:prSet phldrT="[文本]"/>
      <dgm:spPr/>
      <dgm:t>
        <a:bodyPr/>
        <a:lstStyle/>
        <a:p>
          <a:r>
            <a:rPr lang="zh-CN" b="0" i="0" dirty="0">
              <a:latin typeface="Microsoft YaHei" charset="-122"/>
              <a:ea typeface="Microsoft YaHei" charset="-122"/>
              <a:cs typeface="Microsoft YaHei" charset="-122"/>
            </a:rPr>
            <a:t>交付时间</a:t>
          </a:r>
          <a:r>
            <a:rPr lang="zh-CN" altLang="en-US" b="0" i="0" dirty="0">
              <a:latin typeface="Microsoft YaHei" charset="-122"/>
              <a:ea typeface="Microsoft YaHei" charset="-122"/>
              <a:cs typeface="Microsoft YaHei" charset="-122"/>
            </a:rPr>
            <a:t>：</a:t>
          </a:r>
        </a:p>
        <a:p>
          <a:r>
            <a:rPr lang="zh-CN" altLang="en-US" b="0" i="0" dirty="0">
              <a:latin typeface="Microsoft YaHei" charset="-122"/>
              <a:ea typeface="Microsoft YaHei" charset="-122"/>
              <a:cs typeface="Microsoft YaHei" charset="-122"/>
            </a:rPr>
            <a:t>保障</a:t>
          </a:r>
          <a:r>
            <a:rPr lang="en-US" altLang="en-US" b="0" i="0" dirty="0">
              <a:latin typeface="Microsoft YaHei" charset="-122"/>
              <a:ea typeface="Microsoft YaHei" charset="-122"/>
              <a:cs typeface="Microsoft YaHei" charset="-122"/>
            </a:rPr>
            <a:t>24</a:t>
          </a:r>
          <a:r>
            <a:rPr lang="zh-CN" altLang="en-US" b="0" i="0" dirty="0">
              <a:latin typeface="Microsoft YaHei" charset="-122"/>
              <a:ea typeface="Microsoft YaHei" charset="-122"/>
              <a:cs typeface="Microsoft YaHei" charset="-122"/>
            </a:rPr>
            <a:t>到</a:t>
          </a:r>
          <a:r>
            <a:rPr lang="en-US" altLang="en-US" b="0" i="0" dirty="0">
              <a:latin typeface="Microsoft YaHei" charset="-122"/>
              <a:ea typeface="Microsoft YaHei" charset="-122"/>
              <a:cs typeface="Microsoft YaHei" charset="-122"/>
            </a:rPr>
            <a:t>48</a:t>
          </a:r>
          <a:r>
            <a:rPr lang="zh-CN" altLang="en-US" b="0" i="0" dirty="0">
              <a:latin typeface="Microsoft YaHei" charset="-122"/>
              <a:ea typeface="Microsoft YaHei" charset="-122"/>
              <a:cs typeface="Microsoft YaHei" charset="-122"/>
            </a:rPr>
            <a:t>小时内交付测试结果</a:t>
          </a:r>
          <a:endParaRPr lang="en-US" b="0" i="0" dirty="0">
            <a:latin typeface="Microsoft YaHei" charset="-122"/>
            <a:ea typeface="Microsoft YaHei" charset="-122"/>
            <a:cs typeface="Microsoft YaHei" charset="-122"/>
          </a:endParaRPr>
        </a:p>
      </dgm:t>
    </dgm:pt>
    <dgm:pt modelId="{CE884EF9-6E01-D741-9B2C-30E1435350B5}" type="parTrans" cxnId="{A9815E7F-C763-F64D-BCAF-82482BCE85E5}">
      <dgm:prSet/>
      <dgm:spPr/>
      <dgm:t>
        <a:bodyPr/>
        <a:lstStyle/>
        <a:p>
          <a:endParaRPr lang="en-US"/>
        </a:p>
      </dgm:t>
    </dgm:pt>
    <dgm:pt modelId="{9277A9AA-B9C1-8D45-9DE9-6CDEFE628ADF}" type="sibTrans" cxnId="{A9815E7F-C763-F64D-BCAF-82482BCE85E5}">
      <dgm:prSet/>
      <dgm:spPr/>
      <dgm:t>
        <a:bodyPr/>
        <a:lstStyle/>
        <a:p>
          <a:endParaRPr lang="en-US"/>
        </a:p>
      </dgm:t>
    </dgm:pt>
    <dgm:pt modelId="{06AC2920-BC7D-404E-A73D-DE5CC863EDD9}">
      <dgm:prSet phldrT="[文本]"/>
      <dgm:spPr/>
      <dgm:t>
        <a:bodyPr/>
        <a:lstStyle/>
        <a:p>
          <a:r>
            <a:rPr lang="zh-CN" altLang="en-US" b="0" i="0" dirty="0">
              <a:latin typeface="Microsoft YaHei" charset="-122"/>
              <a:ea typeface="Microsoft YaHei" charset="-122"/>
              <a:cs typeface="Microsoft YaHei" charset="-122"/>
            </a:rPr>
            <a:t>迅速组建测试专家团队、专家匹配度高</a:t>
          </a:r>
          <a:endParaRPr lang="en-US" b="0" i="0" dirty="0">
            <a:latin typeface="Microsoft YaHei" charset="-122"/>
            <a:ea typeface="Microsoft YaHei" charset="-122"/>
            <a:cs typeface="Microsoft YaHei" charset="-122"/>
          </a:endParaRPr>
        </a:p>
      </dgm:t>
    </dgm:pt>
    <dgm:pt modelId="{0195B9E7-D9F5-734C-98FF-89A2DACA1413}" type="parTrans" cxnId="{3F6A2911-7A99-5349-A3D9-E6F36EDD821D}">
      <dgm:prSet/>
      <dgm:spPr/>
      <dgm:t>
        <a:bodyPr/>
        <a:lstStyle/>
        <a:p>
          <a:endParaRPr lang="en-US"/>
        </a:p>
      </dgm:t>
    </dgm:pt>
    <dgm:pt modelId="{E2CFA88B-B99D-124E-8D72-C145F5BC0B1F}" type="sibTrans" cxnId="{3F6A2911-7A99-5349-A3D9-E6F36EDD821D}">
      <dgm:prSet/>
      <dgm:spPr/>
      <dgm:t>
        <a:bodyPr/>
        <a:lstStyle/>
        <a:p>
          <a:endParaRPr lang="en-US"/>
        </a:p>
      </dgm:t>
    </dgm:pt>
    <dgm:pt modelId="{462A4651-DFD6-954F-B9F6-C687A1E86656}">
      <dgm:prSet phldrT="[文本]"/>
      <dgm:spPr/>
      <dgm:t>
        <a:bodyPr/>
        <a:lstStyle/>
        <a:p>
          <a:r>
            <a:rPr lang="zh-CN" altLang="en-US" b="0" i="0" dirty="0">
              <a:latin typeface="Microsoft YaHei" charset="-122"/>
              <a:ea typeface="Microsoft YaHei" charset="-122"/>
              <a:cs typeface="Microsoft YaHei" charset="-122"/>
            </a:rPr>
            <a:t>测试人员：</a:t>
          </a:r>
        </a:p>
        <a:p>
          <a:r>
            <a:rPr lang="en-US" altLang="zh-CN" b="0" i="0" dirty="0">
              <a:latin typeface="Microsoft YaHei" charset="-122"/>
              <a:ea typeface="Microsoft YaHei" charset="-122"/>
              <a:cs typeface="Microsoft YaHei" charset="-122"/>
            </a:rPr>
            <a:t>-</a:t>
          </a:r>
          <a:r>
            <a:rPr lang="zh-CN" altLang="en-US" b="0" i="0" dirty="0">
              <a:latin typeface="Microsoft YaHei" charset="-122"/>
              <a:ea typeface="Microsoft YaHei" charset="-122"/>
              <a:cs typeface="Microsoft YaHei" charset="-122"/>
            </a:rPr>
            <a:t>专家：</a:t>
          </a:r>
          <a:r>
            <a:rPr lang="zh-CN" altLang="zh-CN" b="0" i="0" dirty="0">
              <a:latin typeface="Microsoft YaHei" charset="-122"/>
              <a:ea typeface="Microsoft YaHei" charset="-122"/>
              <a:cs typeface="Microsoft YaHei" charset="-122"/>
            </a:rPr>
            <a:t>均拥有</a:t>
          </a:r>
          <a:r>
            <a:rPr lang="en-US" altLang="zh-CN" b="0" i="0" dirty="0">
              <a:latin typeface="Microsoft YaHei" charset="-122"/>
              <a:ea typeface="Microsoft YaHei" charset="-122"/>
              <a:cs typeface="Microsoft YaHei" charset="-122"/>
            </a:rPr>
            <a:t>5</a:t>
          </a:r>
          <a:r>
            <a:rPr lang="zh-CN" altLang="zh-CN" b="0" i="0" dirty="0">
              <a:latin typeface="Microsoft YaHei" charset="-122"/>
              <a:ea typeface="Microsoft YaHei" charset="-122"/>
              <a:cs typeface="Microsoft YaHei" charset="-122"/>
            </a:rPr>
            <a:t>年以上相关行业测试经验及</a:t>
          </a:r>
          <a:r>
            <a:rPr lang="en-US" altLang="zh-CN" b="0" i="0" dirty="0">
              <a:latin typeface="Microsoft YaHei" charset="-122"/>
              <a:ea typeface="Microsoft YaHei" charset="-122"/>
              <a:cs typeface="Microsoft YaHei" charset="-122"/>
            </a:rPr>
            <a:t>2</a:t>
          </a:r>
          <a:r>
            <a:rPr lang="zh-CN" altLang="zh-CN" b="0" i="0" dirty="0">
              <a:latin typeface="Microsoft YaHei" charset="-122"/>
              <a:ea typeface="Microsoft YaHei" charset="-122"/>
              <a:cs typeface="Microsoft YaHei" charset="-122"/>
            </a:rPr>
            <a:t>年测试团队及项目管理经验</a:t>
          </a:r>
          <a:endParaRPr lang="zh-CN" altLang="en-US" b="0" i="0" dirty="0">
            <a:latin typeface="Microsoft YaHei" charset="-122"/>
            <a:ea typeface="Microsoft YaHei" charset="-122"/>
            <a:cs typeface="Microsoft YaHei" charset="-122"/>
          </a:endParaRPr>
        </a:p>
        <a:p>
          <a:r>
            <a:rPr lang="en-US" altLang="zh-CN" b="0" i="0" dirty="0">
              <a:latin typeface="Microsoft YaHei" charset="-122"/>
              <a:ea typeface="Microsoft YaHei" charset="-122"/>
              <a:cs typeface="Microsoft YaHei" charset="-122"/>
            </a:rPr>
            <a:t>-</a:t>
          </a:r>
          <a:r>
            <a:rPr lang="zh-CN" altLang="en-US" b="0" i="0" dirty="0">
              <a:latin typeface="Microsoft YaHei" charset="-122"/>
              <a:ea typeface="Microsoft YaHei" charset="-122"/>
              <a:cs typeface="Microsoft YaHei" charset="-122"/>
            </a:rPr>
            <a:t>测试者：具备</a:t>
          </a:r>
          <a:r>
            <a:rPr lang="en-US" altLang="en-US" b="0" i="0" dirty="0">
              <a:latin typeface="Microsoft YaHei" charset="-122"/>
              <a:ea typeface="Microsoft YaHei" charset="-122"/>
              <a:cs typeface="Microsoft YaHei" charset="-122"/>
            </a:rPr>
            <a:t>2</a:t>
          </a:r>
          <a:r>
            <a:rPr lang="zh-CN" altLang="en-US" b="0" i="0" dirty="0">
              <a:latin typeface="Microsoft YaHei" charset="-122"/>
              <a:ea typeface="Microsoft YaHei" charset="-122"/>
              <a:cs typeface="Microsoft YaHei" charset="-122"/>
            </a:rPr>
            <a:t>年以上经验的职业测试工程师</a:t>
          </a:r>
          <a:endParaRPr lang="en-US" b="0" i="0" dirty="0">
            <a:latin typeface="Microsoft YaHei" charset="-122"/>
            <a:ea typeface="Microsoft YaHei" charset="-122"/>
            <a:cs typeface="Microsoft YaHei" charset="-122"/>
          </a:endParaRPr>
        </a:p>
      </dgm:t>
    </dgm:pt>
    <dgm:pt modelId="{3B783C18-6599-CF4C-896D-458924AD474D}" type="parTrans" cxnId="{EABC5121-63C9-324D-931B-CCA3C7046F21}">
      <dgm:prSet/>
      <dgm:spPr/>
      <dgm:t>
        <a:bodyPr/>
        <a:lstStyle/>
        <a:p>
          <a:endParaRPr lang="en-US"/>
        </a:p>
      </dgm:t>
    </dgm:pt>
    <dgm:pt modelId="{FEED7170-2629-8543-BC2F-24F90E40AFD0}" type="sibTrans" cxnId="{EABC5121-63C9-324D-931B-CCA3C7046F21}">
      <dgm:prSet/>
      <dgm:spPr/>
      <dgm:t>
        <a:bodyPr/>
        <a:lstStyle/>
        <a:p>
          <a:endParaRPr lang="en-US"/>
        </a:p>
      </dgm:t>
    </dgm:pt>
    <dgm:pt modelId="{E6B350DC-A96A-334D-9414-4EBE4BDDD8C2}" type="pres">
      <dgm:prSet presAssocID="{E2208C0D-CEE1-4849-9DB8-8F3EEF0D6C99}" presName="Name0" presStyleCnt="0">
        <dgm:presLayoutVars>
          <dgm:chMax val="7"/>
          <dgm:chPref val="7"/>
          <dgm:dir/>
        </dgm:presLayoutVars>
      </dgm:prSet>
      <dgm:spPr/>
    </dgm:pt>
    <dgm:pt modelId="{3BFAE8C1-8C31-A143-9591-506081F25A4C}" type="pres">
      <dgm:prSet presAssocID="{E2208C0D-CEE1-4849-9DB8-8F3EEF0D6C99}" presName="Name1" presStyleCnt="0"/>
      <dgm:spPr/>
    </dgm:pt>
    <dgm:pt modelId="{C27AF474-F902-EF43-9A86-1D4B274E7CD7}" type="pres">
      <dgm:prSet presAssocID="{E2208C0D-CEE1-4849-9DB8-8F3EEF0D6C99}" presName="cycle" presStyleCnt="0"/>
      <dgm:spPr/>
    </dgm:pt>
    <dgm:pt modelId="{57A3C345-DEB7-B545-8C06-89A74DCE9700}" type="pres">
      <dgm:prSet presAssocID="{E2208C0D-CEE1-4849-9DB8-8F3EEF0D6C99}" presName="srcNode" presStyleLbl="node1" presStyleIdx="0" presStyleCnt="3"/>
      <dgm:spPr/>
    </dgm:pt>
    <dgm:pt modelId="{52F41EE8-12A2-D84D-BDFA-272A739ABD75}" type="pres">
      <dgm:prSet presAssocID="{E2208C0D-CEE1-4849-9DB8-8F3EEF0D6C99}" presName="conn" presStyleLbl="parChTrans1D2" presStyleIdx="0" presStyleCnt="1"/>
      <dgm:spPr/>
    </dgm:pt>
    <dgm:pt modelId="{696F5289-4B54-E242-A2D0-1916FCC9780B}" type="pres">
      <dgm:prSet presAssocID="{E2208C0D-CEE1-4849-9DB8-8F3EEF0D6C99}" presName="extraNode" presStyleLbl="node1" presStyleIdx="0" presStyleCnt="3"/>
      <dgm:spPr/>
    </dgm:pt>
    <dgm:pt modelId="{CA7D48A9-C1F5-3848-8916-905DB23B329C}" type="pres">
      <dgm:prSet presAssocID="{E2208C0D-CEE1-4849-9DB8-8F3EEF0D6C99}" presName="dstNode" presStyleLbl="node1" presStyleIdx="0" presStyleCnt="3"/>
      <dgm:spPr/>
    </dgm:pt>
    <dgm:pt modelId="{C804E165-8D0B-E14E-8B11-B13B82A49A6E}" type="pres">
      <dgm:prSet presAssocID="{D663C399-CC6F-5343-9D9D-4392CFEB09F9}" presName="text_1" presStyleLbl="node1" presStyleIdx="0" presStyleCnt="3">
        <dgm:presLayoutVars>
          <dgm:bulletEnabled val="1"/>
        </dgm:presLayoutVars>
      </dgm:prSet>
      <dgm:spPr/>
    </dgm:pt>
    <dgm:pt modelId="{93C109C4-FE25-C74A-9E34-4A8AD923206C}" type="pres">
      <dgm:prSet presAssocID="{D663C399-CC6F-5343-9D9D-4392CFEB09F9}" presName="accent_1" presStyleCnt="0"/>
      <dgm:spPr/>
    </dgm:pt>
    <dgm:pt modelId="{25944E40-A49E-1842-A25B-C68821B6FAEC}" type="pres">
      <dgm:prSet presAssocID="{D663C399-CC6F-5343-9D9D-4392CFEB09F9}" presName="accentRepeatNode" presStyleLbl="solidFgAcc1" presStyleIdx="0" presStyleCnt="3"/>
      <dgm:spPr/>
    </dgm:pt>
    <dgm:pt modelId="{8987AE4D-F1F6-644D-AF89-71AACE15740F}" type="pres">
      <dgm:prSet presAssocID="{06AC2920-BC7D-404E-A73D-DE5CC863EDD9}" presName="text_2" presStyleLbl="node1" presStyleIdx="1" presStyleCnt="3">
        <dgm:presLayoutVars>
          <dgm:bulletEnabled val="1"/>
        </dgm:presLayoutVars>
      </dgm:prSet>
      <dgm:spPr/>
    </dgm:pt>
    <dgm:pt modelId="{DD52DB02-2D87-BF4E-BA0B-E56078827D0C}" type="pres">
      <dgm:prSet presAssocID="{06AC2920-BC7D-404E-A73D-DE5CC863EDD9}" presName="accent_2" presStyleCnt="0"/>
      <dgm:spPr/>
    </dgm:pt>
    <dgm:pt modelId="{93E4D118-C9E7-EC46-9018-E547C681B3AF}" type="pres">
      <dgm:prSet presAssocID="{06AC2920-BC7D-404E-A73D-DE5CC863EDD9}" presName="accentRepeatNode" presStyleLbl="solidFgAcc1" presStyleIdx="1" presStyleCnt="3"/>
      <dgm:spPr/>
    </dgm:pt>
    <dgm:pt modelId="{E77018A4-EFE7-6145-B12B-C11323E3AD72}" type="pres">
      <dgm:prSet presAssocID="{462A4651-DFD6-954F-B9F6-C687A1E86656}" presName="text_3" presStyleLbl="node1" presStyleIdx="2" presStyleCnt="3">
        <dgm:presLayoutVars>
          <dgm:bulletEnabled val="1"/>
        </dgm:presLayoutVars>
      </dgm:prSet>
      <dgm:spPr/>
    </dgm:pt>
    <dgm:pt modelId="{CB15539C-C698-2B46-B16A-E39D61EAEA21}" type="pres">
      <dgm:prSet presAssocID="{462A4651-DFD6-954F-B9F6-C687A1E86656}" presName="accent_3" presStyleCnt="0"/>
      <dgm:spPr/>
    </dgm:pt>
    <dgm:pt modelId="{2D327067-61D9-424C-BCDC-809672A493F4}" type="pres">
      <dgm:prSet presAssocID="{462A4651-DFD6-954F-B9F6-C687A1E86656}" presName="accentRepeatNode" presStyleLbl="solidFgAcc1" presStyleIdx="2" presStyleCnt="3"/>
      <dgm:spPr/>
    </dgm:pt>
  </dgm:ptLst>
  <dgm:cxnLst>
    <dgm:cxn modelId="{E02EFF03-6D04-4244-A048-1AE966C4EF94}" type="presOf" srcId="{D663C399-CC6F-5343-9D9D-4392CFEB09F9}" destId="{C804E165-8D0B-E14E-8B11-B13B82A49A6E}" srcOrd="0" destOrd="0" presId="urn:microsoft.com/office/officeart/2008/layout/VerticalCurvedList"/>
    <dgm:cxn modelId="{3C24C107-1738-6041-90E3-EDBEAA82A5C7}" type="presOf" srcId="{9277A9AA-B9C1-8D45-9DE9-6CDEFE628ADF}" destId="{52F41EE8-12A2-D84D-BDFA-272A739ABD75}" srcOrd="0" destOrd="0" presId="urn:microsoft.com/office/officeart/2008/layout/VerticalCurvedList"/>
    <dgm:cxn modelId="{3F6A2911-7A99-5349-A3D9-E6F36EDD821D}" srcId="{E2208C0D-CEE1-4849-9DB8-8F3EEF0D6C99}" destId="{06AC2920-BC7D-404E-A73D-DE5CC863EDD9}" srcOrd="1" destOrd="0" parTransId="{0195B9E7-D9F5-734C-98FF-89A2DACA1413}" sibTransId="{E2CFA88B-B99D-124E-8D72-C145F5BC0B1F}"/>
    <dgm:cxn modelId="{EABC5121-63C9-324D-931B-CCA3C7046F21}" srcId="{E2208C0D-CEE1-4849-9DB8-8F3EEF0D6C99}" destId="{462A4651-DFD6-954F-B9F6-C687A1E86656}" srcOrd="2" destOrd="0" parTransId="{3B783C18-6599-CF4C-896D-458924AD474D}" sibTransId="{FEED7170-2629-8543-BC2F-24F90E40AFD0}"/>
    <dgm:cxn modelId="{F9349F28-2335-2149-96C1-1B6CD2E72A15}" type="presOf" srcId="{462A4651-DFD6-954F-B9F6-C687A1E86656}" destId="{E77018A4-EFE7-6145-B12B-C11323E3AD72}" srcOrd="0" destOrd="0" presId="urn:microsoft.com/office/officeart/2008/layout/VerticalCurvedList"/>
    <dgm:cxn modelId="{9FDFC170-9278-6249-BAD6-5672FBEB587A}" type="presOf" srcId="{06AC2920-BC7D-404E-A73D-DE5CC863EDD9}" destId="{8987AE4D-F1F6-644D-AF89-71AACE15740F}" srcOrd="0" destOrd="0" presId="urn:microsoft.com/office/officeart/2008/layout/VerticalCurvedList"/>
    <dgm:cxn modelId="{A9815E7F-C763-F64D-BCAF-82482BCE85E5}" srcId="{E2208C0D-CEE1-4849-9DB8-8F3EEF0D6C99}" destId="{D663C399-CC6F-5343-9D9D-4392CFEB09F9}" srcOrd="0" destOrd="0" parTransId="{CE884EF9-6E01-D741-9B2C-30E1435350B5}" sibTransId="{9277A9AA-B9C1-8D45-9DE9-6CDEFE628ADF}"/>
    <dgm:cxn modelId="{D38326D8-2547-AF4B-92EF-0BC2D0776608}" type="presOf" srcId="{E2208C0D-CEE1-4849-9DB8-8F3EEF0D6C99}" destId="{E6B350DC-A96A-334D-9414-4EBE4BDDD8C2}" srcOrd="0" destOrd="0" presId="urn:microsoft.com/office/officeart/2008/layout/VerticalCurvedList"/>
    <dgm:cxn modelId="{BC081519-DC63-FC4E-9AAB-429FEFA6E5E6}" type="presParOf" srcId="{E6B350DC-A96A-334D-9414-4EBE4BDDD8C2}" destId="{3BFAE8C1-8C31-A143-9591-506081F25A4C}" srcOrd="0" destOrd="0" presId="urn:microsoft.com/office/officeart/2008/layout/VerticalCurvedList"/>
    <dgm:cxn modelId="{EFCADAC2-9410-DE43-A01C-1D75DD2C3DEB}" type="presParOf" srcId="{3BFAE8C1-8C31-A143-9591-506081F25A4C}" destId="{C27AF474-F902-EF43-9A86-1D4B274E7CD7}" srcOrd="0" destOrd="0" presId="urn:microsoft.com/office/officeart/2008/layout/VerticalCurvedList"/>
    <dgm:cxn modelId="{85C3FC41-D1C7-F549-9F3D-CCFA5AC7B098}" type="presParOf" srcId="{C27AF474-F902-EF43-9A86-1D4B274E7CD7}" destId="{57A3C345-DEB7-B545-8C06-89A74DCE9700}" srcOrd="0" destOrd="0" presId="urn:microsoft.com/office/officeart/2008/layout/VerticalCurvedList"/>
    <dgm:cxn modelId="{DEB35BAE-AB9F-064A-880B-08E6094C6E91}" type="presParOf" srcId="{C27AF474-F902-EF43-9A86-1D4B274E7CD7}" destId="{52F41EE8-12A2-D84D-BDFA-272A739ABD75}" srcOrd="1" destOrd="0" presId="urn:microsoft.com/office/officeart/2008/layout/VerticalCurvedList"/>
    <dgm:cxn modelId="{3AF294EC-2A0A-034F-A049-C22EF5CF95E9}" type="presParOf" srcId="{C27AF474-F902-EF43-9A86-1D4B274E7CD7}" destId="{696F5289-4B54-E242-A2D0-1916FCC9780B}" srcOrd="2" destOrd="0" presId="urn:microsoft.com/office/officeart/2008/layout/VerticalCurvedList"/>
    <dgm:cxn modelId="{49075230-4086-F247-B611-A75E689EC4BF}" type="presParOf" srcId="{C27AF474-F902-EF43-9A86-1D4B274E7CD7}" destId="{CA7D48A9-C1F5-3848-8916-905DB23B329C}" srcOrd="3" destOrd="0" presId="urn:microsoft.com/office/officeart/2008/layout/VerticalCurvedList"/>
    <dgm:cxn modelId="{5CE75746-3184-5840-AC6D-F2C389A80E8A}" type="presParOf" srcId="{3BFAE8C1-8C31-A143-9591-506081F25A4C}" destId="{C804E165-8D0B-E14E-8B11-B13B82A49A6E}" srcOrd="1" destOrd="0" presId="urn:microsoft.com/office/officeart/2008/layout/VerticalCurvedList"/>
    <dgm:cxn modelId="{70F9BCE4-7D51-2344-AC03-3D0B6BC9D9E6}" type="presParOf" srcId="{3BFAE8C1-8C31-A143-9591-506081F25A4C}" destId="{93C109C4-FE25-C74A-9E34-4A8AD923206C}" srcOrd="2" destOrd="0" presId="urn:microsoft.com/office/officeart/2008/layout/VerticalCurvedList"/>
    <dgm:cxn modelId="{02641B76-EB19-0D40-845B-FF8B63868B8F}" type="presParOf" srcId="{93C109C4-FE25-C74A-9E34-4A8AD923206C}" destId="{25944E40-A49E-1842-A25B-C68821B6FAEC}" srcOrd="0" destOrd="0" presId="urn:microsoft.com/office/officeart/2008/layout/VerticalCurvedList"/>
    <dgm:cxn modelId="{2C7F6A3B-065B-8845-8D17-44E89A0B9BD7}" type="presParOf" srcId="{3BFAE8C1-8C31-A143-9591-506081F25A4C}" destId="{8987AE4D-F1F6-644D-AF89-71AACE15740F}" srcOrd="3" destOrd="0" presId="urn:microsoft.com/office/officeart/2008/layout/VerticalCurvedList"/>
    <dgm:cxn modelId="{14FB645C-C339-D349-9389-1FF1A310F01D}" type="presParOf" srcId="{3BFAE8C1-8C31-A143-9591-506081F25A4C}" destId="{DD52DB02-2D87-BF4E-BA0B-E56078827D0C}" srcOrd="4" destOrd="0" presId="urn:microsoft.com/office/officeart/2008/layout/VerticalCurvedList"/>
    <dgm:cxn modelId="{5C41BFBF-FB2E-7D46-A358-08693742143E}" type="presParOf" srcId="{DD52DB02-2D87-BF4E-BA0B-E56078827D0C}" destId="{93E4D118-C9E7-EC46-9018-E547C681B3AF}" srcOrd="0" destOrd="0" presId="urn:microsoft.com/office/officeart/2008/layout/VerticalCurvedList"/>
    <dgm:cxn modelId="{05D02B00-C632-8D4D-9DDF-C565A03BC316}" type="presParOf" srcId="{3BFAE8C1-8C31-A143-9591-506081F25A4C}" destId="{E77018A4-EFE7-6145-B12B-C11323E3AD72}" srcOrd="5" destOrd="0" presId="urn:microsoft.com/office/officeart/2008/layout/VerticalCurvedList"/>
    <dgm:cxn modelId="{7CAFD326-1706-B24C-8531-827C1E59433E}" type="presParOf" srcId="{3BFAE8C1-8C31-A143-9591-506081F25A4C}" destId="{CB15539C-C698-2B46-B16A-E39D61EAEA21}" srcOrd="6" destOrd="0" presId="urn:microsoft.com/office/officeart/2008/layout/VerticalCurvedList"/>
    <dgm:cxn modelId="{D4518708-7900-144E-8331-22BBA5B0E57B}" type="presParOf" srcId="{CB15539C-C698-2B46-B16A-E39D61EAEA21}" destId="{2D327067-61D9-424C-BCDC-809672A493F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208C0D-CEE1-4849-9DB8-8F3EEF0D6C99}" type="doc">
      <dgm:prSet loTypeId="urn:microsoft.com/office/officeart/2008/layout/VerticalCurvedList" loCatId="" qsTypeId="urn:microsoft.com/office/officeart/2005/8/quickstyle/simple4" qsCatId="simple" csTypeId="urn:microsoft.com/office/officeart/2005/8/colors/accent1_5" csCatId="accent1" phldr="1"/>
      <dgm:spPr/>
      <dgm:t>
        <a:bodyPr/>
        <a:lstStyle/>
        <a:p>
          <a:endParaRPr lang="en-US"/>
        </a:p>
      </dgm:t>
    </dgm:pt>
    <dgm:pt modelId="{D663C399-CC6F-5343-9D9D-4392CFEB09F9}">
      <dgm:prSet phldrT="[文本]"/>
      <dgm:spPr/>
      <dgm:t>
        <a:bodyPr/>
        <a:lstStyle/>
        <a:p>
          <a:r>
            <a:rPr lang="zh-CN" b="0" i="0" dirty="0">
              <a:latin typeface="Microsoft YaHei" charset="-122"/>
              <a:ea typeface="Microsoft YaHei" charset="-122"/>
              <a:cs typeface="Microsoft YaHei" charset="-122"/>
            </a:rPr>
            <a:t>交付时间</a:t>
          </a:r>
          <a:r>
            <a:rPr lang="zh-CN" altLang="en-US" b="0" i="0" dirty="0">
              <a:latin typeface="Microsoft YaHei" charset="-122"/>
              <a:ea typeface="Microsoft YaHei" charset="-122"/>
              <a:cs typeface="Microsoft YaHei" charset="-122"/>
            </a:rPr>
            <a:t>：</a:t>
          </a:r>
        </a:p>
        <a:p>
          <a:r>
            <a:rPr lang="zh-CN" altLang="en-US" b="0" i="0" dirty="0">
              <a:latin typeface="Microsoft YaHei" charset="-122"/>
              <a:ea typeface="Microsoft YaHei" charset="-122"/>
              <a:cs typeface="Microsoft YaHei" charset="-122"/>
            </a:rPr>
            <a:t>保障</a:t>
          </a:r>
          <a:r>
            <a:rPr lang="en-US" altLang="en-US" b="0" i="0" dirty="0">
              <a:latin typeface="Microsoft YaHei" charset="-122"/>
              <a:ea typeface="Microsoft YaHei" charset="-122"/>
              <a:cs typeface="Microsoft YaHei" charset="-122"/>
            </a:rPr>
            <a:t>24</a:t>
          </a:r>
          <a:r>
            <a:rPr lang="zh-CN" altLang="en-US" b="0" i="0" dirty="0">
              <a:latin typeface="Microsoft YaHei" charset="-122"/>
              <a:ea typeface="Microsoft YaHei" charset="-122"/>
              <a:cs typeface="Microsoft YaHei" charset="-122"/>
            </a:rPr>
            <a:t>到</a:t>
          </a:r>
          <a:r>
            <a:rPr lang="en-US" altLang="en-US" b="0" i="0" dirty="0">
              <a:latin typeface="Microsoft YaHei" charset="-122"/>
              <a:ea typeface="Microsoft YaHei" charset="-122"/>
              <a:cs typeface="Microsoft YaHei" charset="-122"/>
            </a:rPr>
            <a:t>48</a:t>
          </a:r>
          <a:r>
            <a:rPr lang="zh-CN" altLang="en-US" b="0" i="0" dirty="0">
              <a:latin typeface="Microsoft YaHei" charset="-122"/>
              <a:ea typeface="Microsoft YaHei" charset="-122"/>
              <a:cs typeface="Microsoft YaHei" charset="-122"/>
            </a:rPr>
            <a:t>小时内交付测试结果</a:t>
          </a:r>
          <a:endParaRPr lang="en-US" b="0" i="0" dirty="0">
            <a:latin typeface="Microsoft YaHei" charset="-122"/>
            <a:ea typeface="Microsoft YaHei" charset="-122"/>
            <a:cs typeface="Microsoft YaHei" charset="-122"/>
          </a:endParaRPr>
        </a:p>
      </dgm:t>
    </dgm:pt>
    <dgm:pt modelId="{CE884EF9-6E01-D741-9B2C-30E1435350B5}" type="parTrans" cxnId="{A9815E7F-C763-F64D-BCAF-82482BCE85E5}">
      <dgm:prSet/>
      <dgm:spPr/>
      <dgm:t>
        <a:bodyPr/>
        <a:lstStyle/>
        <a:p>
          <a:endParaRPr lang="en-US"/>
        </a:p>
      </dgm:t>
    </dgm:pt>
    <dgm:pt modelId="{9277A9AA-B9C1-8D45-9DE9-6CDEFE628ADF}" type="sibTrans" cxnId="{A9815E7F-C763-F64D-BCAF-82482BCE85E5}">
      <dgm:prSet/>
      <dgm:spPr/>
      <dgm:t>
        <a:bodyPr/>
        <a:lstStyle/>
        <a:p>
          <a:endParaRPr lang="en-US"/>
        </a:p>
      </dgm:t>
    </dgm:pt>
    <dgm:pt modelId="{06AC2920-BC7D-404E-A73D-DE5CC863EDD9}">
      <dgm:prSet phldrT="[文本]"/>
      <dgm:spPr/>
      <dgm:t>
        <a:bodyPr/>
        <a:lstStyle/>
        <a:p>
          <a:r>
            <a:rPr lang="zh-CN" b="0" i="0" dirty="0">
              <a:latin typeface="Microsoft YaHei" charset="-122"/>
              <a:ea typeface="Microsoft YaHei" charset="-122"/>
              <a:cs typeface="Microsoft YaHei" charset="-122"/>
            </a:rPr>
            <a:t>测试规格</a:t>
          </a:r>
          <a:r>
            <a:rPr lang="zh-CN" altLang="en-US" b="0" i="0" dirty="0">
              <a:latin typeface="Microsoft YaHei" charset="-122"/>
              <a:ea typeface="Microsoft YaHei" charset="-122"/>
              <a:cs typeface="Microsoft YaHei" charset="-122"/>
            </a:rPr>
            <a:t>：专家和测试者组成</a:t>
          </a:r>
          <a:r>
            <a:rPr lang="en-US" altLang="zh-CN" b="0" i="0" dirty="0">
              <a:latin typeface="Microsoft YaHei" charset="-122"/>
              <a:ea typeface="Microsoft YaHei" charset="-122"/>
              <a:cs typeface="Microsoft YaHei" charset="-122"/>
            </a:rPr>
            <a:t>15</a:t>
          </a:r>
          <a:r>
            <a:rPr lang="zh-CN" altLang="en-US" b="0" i="0" dirty="0">
              <a:latin typeface="Microsoft YaHei" charset="-122"/>
              <a:ea typeface="Microsoft YaHei" charset="-122"/>
              <a:cs typeface="Microsoft YaHei" charset="-122"/>
            </a:rPr>
            <a:t>人团队</a:t>
          </a:r>
          <a:endParaRPr lang="en-US" b="0" i="0" dirty="0">
            <a:latin typeface="Microsoft YaHei" charset="-122"/>
            <a:ea typeface="Microsoft YaHei" charset="-122"/>
            <a:cs typeface="Microsoft YaHei" charset="-122"/>
          </a:endParaRPr>
        </a:p>
      </dgm:t>
    </dgm:pt>
    <dgm:pt modelId="{0195B9E7-D9F5-734C-98FF-89A2DACA1413}" type="parTrans" cxnId="{3F6A2911-7A99-5349-A3D9-E6F36EDD821D}">
      <dgm:prSet/>
      <dgm:spPr/>
      <dgm:t>
        <a:bodyPr/>
        <a:lstStyle/>
        <a:p>
          <a:endParaRPr lang="en-US"/>
        </a:p>
      </dgm:t>
    </dgm:pt>
    <dgm:pt modelId="{E2CFA88B-B99D-124E-8D72-C145F5BC0B1F}" type="sibTrans" cxnId="{3F6A2911-7A99-5349-A3D9-E6F36EDD821D}">
      <dgm:prSet/>
      <dgm:spPr/>
      <dgm:t>
        <a:bodyPr/>
        <a:lstStyle/>
        <a:p>
          <a:endParaRPr lang="en-US"/>
        </a:p>
      </dgm:t>
    </dgm:pt>
    <dgm:pt modelId="{462A4651-DFD6-954F-B9F6-C687A1E86656}">
      <dgm:prSet phldrT="[文本]"/>
      <dgm:spPr/>
      <dgm:t>
        <a:bodyPr/>
        <a:lstStyle/>
        <a:p>
          <a:r>
            <a:rPr lang="zh-CN" altLang="en-US" b="0" i="0" dirty="0">
              <a:latin typeface="Microsoft YaHei" charset="-122"/>
              <a:ea typeface="Microsoft YaHei" charset="-122"/>
              <a:cs typeface="Microsoft YaHei" charset="-122"/>
            </a:rPr>
            <a:t>测试人员：</a:t>
          </a:r>
        </a:p>
        <a:p>
          <a:r>
            <a:rPr lang="en-US" altLang="zh-CN" b="0" i="0" dirty="0">
              <a:latin typeface="Microsoft YaHei" charset="-122"/>
              <a:ea typeface="Microsoft YaHei" charset="-122"/>
              <a:cs typeface="Microsoft YaHei" charset="-122"/>
            </a:rPr>
            <a:t>-</a:t>
          </a:r>
          <a:r>
            <a:rPr lang="zh-CN" altLang="en-US" b="0" i="0" dirty="0">
              <a:latin typeface="Microsoft YaHei" charset="-122"/>
              <a:ea typeface="Microsoft YaHei" charset="-122"/>
              <a:cs typeface="Microsoft YaHei" charset="-122"/>
            </a:rPr>
            <a:t>专家：</a:t>
          </a:r>
          <a:r>
            <a:rPr lang="zh-CN" altLang="zh-CN" b="0" i="0" dirty="0">
              <a:latin typeface="Microsoft YaHei" charset="-122"/>
              <a:ea typeface="Microsoft YaHei" charset="-122"/>
              <a:cs typeface="Microsoft YaHei" charset="-122"/>
            </a:rPr>
            <a:t>均拥有</a:t>
          </a:r>
          <a:r>
            <a:rPr lang="en-US" altLang="zh-CN" b="0" i="0" dirty="0">
              <a:latin typeface="Microsoft YaHei" charset="-122"/>
              <a:ea typeface="Microsoft YaHei" charset="-122"/>
              <a:cs typeface="Microsoft YaHei" charset="-122"/>
            </a:rPr>
            <a:t>5</a:t>
          </a:r>
          <a:r>
            <a:rPr lang="zh-CN" altLang="zh-CN" b="0" i="0" dirty="0">
              <a:latin typeface="Microsoft YaHei" charset="-122"/>
              <a:ea typeface="Microsoft YaHei" charset="-122"/>
              <a:cs typeface="Microsoft YaHei" charset="-122"/>
            </a:rPr>
            <a:t>年以上相关行业测试经验及</a:t>
          </a:r>
          <a:r>
            <a:rPr lang="en-US" altLang="zh-CN" b="0" i="0" dirty="0">
              <a:latin typeface="Microsoft YaHei" charset="-122"/>
              <a:ea typeface="Microsoft YaHei" charset="-122"/>
              <a:cs typeface="Microsoft YaHei" charset="-122"/>
            </a:rPr>
            <a:t>2</a:t>
          </a:r>
          <a:r>
            <a:rPr lang="zh-CN" altLang="zh-CN" b="0" i="0" dirty="0">
              <a:latin typeface="Microsoft YaHei" charset="-122"/>
              <a:ea typeface="Microsoft YaHei" charset="-122"/>
              <a:cs typeface="Microsoft YaHei" charset="-122"/>
            </a:rPr>
            <a:t>年测试团队及项目管理经验</a:t>
          </a:r>
          <a:endParaRPr lang="zh-CN" altLang="en-US" b="0" i="0" dirty="0">
            <a:latin typeface="Microsoft YaHei" charset="-122"/>
            <a:ea typeface="Microsoft YaHei" charset="-122"/>
            <a:cs typeface="Microsoft YaHei" charset="-122"/>
          </a:endParaRPr>
        </a:p>
        <a:p>
          <a:r>
            <a:rPr lang="en-US" altLang="zh-CN" b="0" i="0" dirty="0">
              <a:latin typeface="Microsoft YaHei" charset="-122"/>
              <a:ea typeface="Microsoft YaHei" charset="-122"/>
              <a:cs typeface="Microsoft YaHei" charset="-122"/>
            </a:rPr>
            <a:t>-</a:t>
          </a:r>
          <a:r>
            <a:rPr lang="zh-CN" altLang="en-US" b="0" i="0" dirty="0">
              <a:latin typeface="Microsoft YaHei" charset="-122"/>
              <a:ea typeface="Microsoft YaHei" charset="-122"/>
              <a:cs typeface="Microsoft YaHei" charset="-122"/>
            </a:rPr>
            <a:t>测试者：具备</a:t>
          </a:r>
          <a:r>
            <a:rPr lang="en-US" altLang="en-US" b="0" i="0" dirty="0">
              <a:latin typeface="Microsoft YaHei" charset="-122"/>
              <a:ea typeface="Microsoft YaHei" charset="-122"/>
              <a:cs typeface="Microsoft YaHei" charset="-122"/>
            </a:rPr>
            <a:t>2</a:t>
          </a:r>
          <a:r>
            <a:rPr lang="zh-CN" altLang="en-US" b="0" i="0" dirty="0">
              <a:latin typeface="Microsoft YaHei" charset="-122"/>
              <a:ea typeface="Microsoft YaHei" charset="-122"/>
              <a:cs typeface="Microsoft YaHei" charset="-122"/>
            </a:rPr>
            <a:t>年以上经验的职业测试工程师</a:t>
          </a:r>
          <a:endParaRPr lang="en-US" b="0" i="0" dirty="0">
            <a:latin typeface="Microsoft YaHei" charset="-122"/>
            <a:ea typeface="Microsoft YaHei" charset="-122"/>
            <a:cs typeface="Microsoft YaHei" charset="-122"/>
          </a:endParaRPr>
        </a:p>
      </dgm:t>
    </dgm:pt>
    <dgm:pt modelId="{3B783C18-6599-CF4C-896D-458924AD474D}" type="parTrans" cxnId="{EABC5121-63C9-324D-931B-CCA3C7046F21}">
      <dgm:prSet/>
      <dgm:spPr/>
      <dgm:t>
        <a:bodyPr/>
        <a:lstStyle/>
        <a:p>
          <a:endParaRPr lang="en-US"/>
        </a:p>
      </dgm:t>
    </dgm:pt>
    <dgm:pt modelId="{FEED7170-2629-8543-BC2F-24F90E40AFD0}" type="sibTrans" cxnId="{EABC5121-63C9-324D-931B-CCA3C7046F21}">
      <dgm:prSet/>
      <dgm:spPr/>
      <dgm:t>
        <a:bodyPr/>
        <a:lstStyle/>
        <a:p>
          <a:endParaRPr lang="en-US"/>
        </a:p>
      </dgm:t>
    </dgm:pt>
    <dgm:pt modelId="{E6B350DC-A96A-334D-9414-4EBE4BDDD8C2}" type="pres">
      <dgm:prSet presAssocID="{E2208C0D-CEE1-4849-9DB8-8F3EEF0D6C99}" presName="Name0" presStyleCnt="0">
        <dgm:presLayoutVars>
          <dgm:chMax val="7"/>
          <dgm:chPref val="7"/>
          <dgm:dir/>
        </dgm:presLayoutVars>
      </dgm:prSet>
      <dgm:spPr/>
    </dgm:pt>
    <dgm:pt modelId="{3BFAE8C1-8C31-A143-9591-506081F25A4C}" type="pres">
      <dgm:prSet presAssocID="{E2208C0D-CEE1-4849-9DB8-8F3EEF0D6C99}" presName="Name1" presStyleCnt="0"/>
      <dgm:spPr/>
    </dgm:pt>
    <dgm:pt modelId="{C27AF474-F902-EF43-9A86-1D4B274E7CD7}" type="pres">
      <dgm:prSet presAssocID="{E2208C0D-CEE1-4849-9DB8-8F3EEF0D6C99}" presName="cycle" presStyleCnt="0"/>
      <dgm:spPr/>
    </dgm:pt>
    <dgm:pt modelId="{57A3C345-DEB7-B545-8C06-89A74DCE9700}" type="pres">
      <dgm:prSet presAssocID="{E2208C0D-CEE1-4849-9DB8-8F3EEF0D6C99}" presName="srcNode" presStyleLbl="node1" presStyleIdx="0" presStyleCnt="3"/>
      <dgm:spPr/>
    </dgm:pt>
    <dgm:pt modelId="{52F41EE8-12A2-D84D-BDFA-272A739ABD75}" type="pres">
      <dgm:prSet presAssocID="{E2208C0D-CEE1-4849-9DB8-8F3EEF0D6C99}" presName="conn" presStyleLbl="parChTrans1D2" presStyleIdx="0" presStyleCnt="1"/>
      <dgm:spPr/>
    </dgm:pt>
    <dgm:pt modelId="{696F5289-4B54-E242-A2D0-1916FCC9780B}" type="pres">
      <dgm:prSet presAssocID="{E2208C0D-CEE1-4849-9DB8-8F3EEF0D6C99}" presName="extraNode" presStyleLbl="node1" presStyleIdx="0" presStyleCnt="3"/>
      <dgm:spPr/>
    </dgm:pt>
    <dgm:pt modelId="{CA7D48A9-C1F5-3848-8916-905DB23B329C}" type="pres">
      <dgm:prSet presAssocID="{E2208C0D-CEE1-4849-9DB8-8F3EEF0D6C99}" presName="dstNode" presStyleLbl="node1" presStyleIdx="0" presStyleCnt="3"/>
      <dgm:spPr/>
    </dgm:pt>
    <dgm:pt modelId="{C804E165-8D0B-E14E-8B11-B13B82A49A6E}" type="pres">
      <dgm:prSet presAssocID="{D663C399-CC6F-5343-9D9D-4392CFEB09F9}" presName="text_1" presStyleLbl="node1" presStyleIdx="0" presStyleCnt="3">
        <dgm:presLayoutVars>
          <dgm:bulletEnabled val="1"/>
        </dgm:presLayoutVars>
      </dgm:prSet>
      <dgm:spPr/>
    </dgm:pt>
    <dgm:pt modelId="{93C109C4-FE25-C74A-9E34-4A8AD923206C}" type="pres">
      <dgm:prSet presAssocID="{D663C399-CC6F-5343-9D9D-4392CFEB09F9}" presName="accent_1" presStyleCnt="0"/>
      <dgm:spPr/>
    </dgm:pt>
    <dgm:pt modelId="{25944E40-A49E-1842-A25B-C68821B6FAEC}" type="pres">
      <dgm:prSet presAssocID="{D663C399-CC6F-5343-9D9D-4392CFEB09F9}" presName="accentRepeatNode" presStyleLbl="solidFgAcc1" presStyleIdx="0" presStyleCnt="3"/>
      <dgm:spPr/>
    </dgm:pt>
    <dgm:pt modelId="{8987AE4D-F1F6-644D-AF89-71AACE15740F}" type="pres">
      <dgm:prSet presAssocID="{06AC2920-BC7D-404E-A73D-DE5CC863EDD9}" presName="text_2" presStyleLbl="node1" presStyleIdx="1" presStyleCnt="3">
        <dgm:presLayoutVars>
          <dgm:bulletEnabled val="1"/>
        </dgm:presLayoutVars>
      </dgm:prSet>
      <dgm:spPr/>
    </dgm:pt>
    <dgm:pt modelId="{DD52DB02-2D87-BF4E-BA0B-E56078827D0C}" type="pres">
      <dgm:prSet presAssocID="{06AC2920-BC7D-404E-A73D-DE5CC863EDD9}" presName="accent_2" presStyleCnt="0"/>
      <dgm:spPr/>
    </dgm:pt>
    <dgm:pt modelId="{93E4D118-C9E7-EC46-9018-E547C681B3AF}" type="pres">
      <dgm:prSet presAssocID="{06AC2920-BC7D-404E-A73D-DE5CC863EDD9}" presName="accentRepeatNode" presStyleLbl="solidFgAcc1" presStyleIdx="1" presStyleCnt="3"/>
      <dgm:spPr/>
    </dgm:pt>
    <dgm:pt modelId="{E77018A4-EFE7-6145-B12B-C11323E3AD72}" type="pres">
      <dgm:prSet presAssocID="{462A4651-DFD6-954F-B9F6-C687A1E86656}" presName="text_3" presStyleLbl="node1" presStyleIdx="2" presStyleCnt="3">
        <dgm:presLayoutVars>
          <dgm:bulletEnabled val="1"/>
        </dgm:presLayoutVars>
      </dgm:prSet>
      <dgm:spPr/>
    </dgm:pt>
    <dgm:pt modelId="{CB15539C-C698-2B46-B16A-E39D61EAEA21}" type="pres">
      <dgm:prSet presAssocID="{462A4651-DFD6-954F-B9F6-C687A1E86656}" presName="accent_3" presStyleCnt="0"/>
      <dgm:spPr/>
    </dgm:pt>
    <dgm:pt modelId="{2D327067-61D9-424C-BCDC-809672A493F4}" type="pres">
      <dgm:prSet presAssocID="{462A4651-DFD6-954F-B9F6-C687A1E86656}" presName="accentRepeatNode" presStyleLbl="solidFgAcc1" presStyleIdx="2" presStyleCnt="3"/>
      <dgm:spPr/>
    </dgm:pt>
  </dgm:ptLst>
  <dgm:cxnLst>
    <dgm:cxn modelId="{3F6A2911-7A99-5349-A3D9-E6F36EDD821D}" srcId="{E2208C0D-CEE1-4849-9DB8-8F3EEF0D6C99}" destId="{06AC2920-BC7D-404E-A73D-DE5CC863EDD9}" srcOrd="1" destOrd="0" parTransId="{0195B9E7-D9F5-734C-98FF-89A2DACA1413}" sibTransId="{E2CFA88B-B99D-124E-8D72-C145F5BC0B1F}"/>
    <dgm:cxn modelId="{EABC5121-63C9-324D-931B-CCA3C7046F21}" srcId="{E2208C0D-CEE1-4849-9DB8-8F3EEF0D6C99}" destId="{462A4651-DFD6-954F-B9F6-C687A1E86656}" srcOrd="2" destOrd="0" parTransId="{3B783C18-6599-CF4C-896D-458924AD474D}" sibTransId="{FEED7170-2629-8543-BC2F-24F90E40AFD0}"/>
    <dgm:cxn modelId="{0D6D8A79-9EFE-2548-B902-554AA842D10D}" type="presOf" srcId="{06AC2920-BC7D-404E-A73D-DE5CC863EDD9}" destId="{8987AE4D-F1F6-644D-AF89-71AACE15740F}" srcOrd="0" destOrd="0" presId="urn:microsoft.com/office/officeart/2008/layout/VerticalCurvedList"/>
    <dgm:cxn modelId="{A9815E7F-C763-F64D-BCAF-82482BCE85E5}" srcId="{E2208C0D-CEE1-4849-9DB8-8F3EEF0D6C99}" destId="{D663C399-CC6F-5343-9D9D-4392CFEB09F9}" srcOrd="0" destOrd="0" parTransId="{CE884EF9-6E01-D741-9B2C-30E1435350B5}" sibTransId="{9277A9AA-B9C1-8D45-9DE9-6CDEFE628ADF}"/>
    <dgm:cxn modelId="{149C3982-A6E5-BC44-86F2-686B0ABF0792}" type="presOf" srcId="{9277A9AA-B9C1-8D45-9DE9-6CDEFE628ADF}" destId="{52F41EE8-12A2-D84D-BDFA-272A739ABD75}" srcOrd="0" destOrd="0" presId="urn:microsoft.com/office/officeart/2008/layout/VerticalCurvedList"/>
    <dgm:cxn modelId="{8885C6A6-B423-DA4D-9891-0DF8FD80A3CF}" type="presOf" srcId="{462A4651-DFD6-954F-B9F6-C687A1E86656}" destId="{E77018A4-EFE7-6145-B12B-C11323E3AD72}" srcOrd="0" destOrd="0" presId="urn:microsoft.com/office/officeart/2008/layout/VerticalCurvedList"/>
    <dgm:cxn modelId="{B91E23C5-258D-4849-A76E-9418D3582E95}" type="presOf" srcId="{D663C399-CC6F-5343-9D9D-4392CFEB09F9}" destId="{C804E165-8D0B-E14E-8B11-B13B82A49A6E}" srcOrd="0" destOrd="0" presId="urn:microsoft.com/office/officeart/2008/layout/VerticalCurvedList"/>
    <dgm:cxn modelId="{BCC6CADF-0564-FD49-BEF1-5DD53921FB3A}" type="presOf" srcId="{E2208C0D-CEE1-4849-9DB8-8F3EEF0D6C99}" destId="{E6B350DC-A96A-334D-9414-4EBE4BDDD8C2}" srcOrd="0" destOrd="0" presId="urn:microsoft.com/office/officeart/2008/layout/VerticalCurvedList"/>
    <dgm:cxn modelId="{ACDED7A0-372D-C742-BAAB-B14E4CF27698}" type="presParOf" srcId="{E6B350DC-A96A-334D-9414-4EBE4BDDD8C2}" destId="{3BFAE8C1-8C31-A143-9591-506081F25A4C}" srcOrd="0" destOrd="0" presId="urn:microsoft.com/office/officeart/2008/layout/VerticalCurvedList"/>
    <dgm:cxn modelId="{0B737D11-10D3-7747-A6C2-A2F8A6FD95CE}" type="presParOf" srcId="{3BFAE8C1-8C31-A143-9591-506081F25A4C}" destId="{C27AF474-F902-EF43-9A86-1D4B274E7CD7}" srcOrd="0" destOrd="0" presId="urn:microsoft.com/office/officeart/2008/layout/VerticalCurvedList"/>
    <dgm:cxn modelId="{E6950CA2-FC5E-2042-9DEF-F7674E2CB94A}" type="presParOf" srcId="{C27AF474-F902-EF43-9A86-1D4B274E7CD7}" destId="{57A3C345-DEB7-B545-8C06-89A74DCE9700}" srcOrd="0" destOrd="0" presId="urn:microsoft.com/office/officeart/2008/layout/VerticalCurvedList"/>
    <dgm:cxn modelId="{FFF88466-3601-5B4E-981A-FD0289D8F346}" type="presParOf" srcId="{C27AF474-F902-EF43-9A86-1D4B274E7CD7}" destId="{52F41EE8-12A2-D84D-BDFA-272A739ABD75}" srcOrd="1" destOrd="0" presId="urn:microsoft.com/office/officeart/2008/layout/VerticalCurvedList"/>
    <dgm:cxn modelId="{A42C49B4-E23C-B34A-AF6A-9F55C8BCBAD9}" type="presParOf" srcId="{C27AF474-F902-EF43-9A86-1D4B274E7CD7}" destId="{696F5289-4B54-E242-A2D0-1916FCC9780B}" srcOrd="2" destOrd="0" presId="urn:microsoft.com/office/officeart/2008/layout/VerticalCurvedList"/>
    <dgm:cxn modelId="{95EE0F6C-8123-484A-9357-B26BA07CC36D}" type="presParOf" srcId="{C27AF474-F902-EF43-9A86-1D4B274E7CD7}" destId="{CA7D48A9-C1F5-3848-8916-905DB23B329C}" srcOrd="3" destOrd="0" presId="urn:microsoft.com/office/officeart/2008/layout/VerticalCurvedList"/>
    <dgm:cxn modelId="{9BE4055F-2AFE-3C43-9DE7-F9AD54DA221E}" type="presParOf" srcId="{3BFAE8C1-8C31-A143-9591-506081F25A4C}" destId="{C804E165-8D0B-E14E-8B11-B13B82A49A6E}" srcOrd="1" destOrd="0" presId="urn:microsoft.com/office/officeart/2008/layout/VerticalCurvedList"/>
    <dgm:cxn modelId="{C31F4831-0BD4-9E41-B21D-5436A4C4B839}" type="presParOf" srcId="{3BFAE8C1-8C31-A143-9591-506081F25A4C}" destId="{93C109C4-FE25-C74A-9E34-4A8AD923206C}" srcOrd="2" destOrd="0" presId="urn:microsoft.com/office/officeart/2008/layout/VerticalCurvedList"/>
    <dgm:cxn modelId="{CA40EFED-40B1-AF4C-B1CE-3B2C3FECB360}" type="presParOf" srcId="{93C109C4-FE25-C74A-9E34-4A8AD923206C}" destId="{25944E40-A49E-1842-A25B-C68821B6FAEC}" srcOrd="0" destOrd="0" presId="urn:microsoft.com/office/officeart/2008/layout/VerticalCurvedList"/>
    <dgm:cxn modelId="{E53E840E-5E4D-CD45-9E78-F49BB324F0B6}" type="presParOf" srcId="{3BFAE8C1-8C31-A143-9591-506081F25A4C}" destId="{8987AE4D-F1F6-644D-AF89-71AACE15740F}" srcOrd="3" destOrd="0" presId="urn:microsoft.com/office/officeart/2008/layout/VerticalCurvedList"/>
    <dgm:cxn modelId="{73AD3F4C-FD18-724E-B30B-21B20C99035A}" type="presParOf" srcId="{3BFAE8C1-8C31-A143-9591-506081F25A4C}" destId="{DD52DB02-2D87-BF4E-BA0B-E56078827D0C}" srcOrd="4" destOrd="0" presId="urn:microsoft.com/office/officeart/2008/layout/VerticalCurvedList"/>
    <dgm:cxn modelId="{68843AE2-172F-5149-8FD3-021D37170EF6}" type="presParOf" srcId="{DD52DB02-2D87-BF4E-BA0B-E56078827D0C}" destId="{93E4D118-C9E7-EC46-9018-E547C681B3AF}" srcOrd="0" destOrd="0" presId="urn:microsoft.com/office/officeart/2008/layout/VerticalCurvedList"/>
    <dgm:cxn modelId="{4EC13548-FE1A-3444-9AF3-A6B0E9444B12}" type="presParOf" srcId="{3BFAE8C1-8C31-A143-9591-506081F25A4C}" destId="{E77018A4-EFE7-6145-B12B-C11323E3AD72}" srcOrd="5" destOrd="0" presId="urn:microsoft.com/office/officeart/2008/layout/VerticalCurvedList"/>
    <dgm:cxn modelId="{CDB1E0B3-E4F7-574B-BA8E-1119778E4426}" type="presParOf" srcId="{3BFAE8C1-8C31-A143-9591-506081F25A4C}" destId="{CB15539C-C698-2B46-B16A-E39D61EAEA21}" srcOrd="6" destOrd="0" presId="urn:microsoft.com/office/officeart/2008/layout/VerticalCurvedList"/>
    <dgm:cxn modelId="{0A46AB1F-A1DE-184A-9333-8348056ED33D}" type="presParOf" srcId="{CB15539C-C698-2B46-B16A-E39D61EAEA21}" destId="{2D327067-61D9-424C-BCDC-809672A493F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1EE8-12A2-D84D-BDFA-272A739ABD75}">
      <dsp:nvSpPr>
        <dsp:cNvPr id="0" name=""/>
        <dsp:cNvSpPr/>
      </dsp:nvSpPr>
      <dsp:spPr>
        <a:xfrm>
          <a:off x="-6125176" y="-937410"/>
          <a:ext cx="7293488" cy="7293488"/>
        </a:xfrm>
        <a:prstGeom prst="blockArc">
          <a:avLst>
            <a:gd name="adj1" fmla="val 18900000"/>
            <a:gd name="adj2" fmla="val 2700000"/>
            <a:gd name="adj3" fmla="val 296"/>
          </a:avLst>
        </a:prstGeom>
        <a:noFill/>
        <a:ln w="9525" cap="flat" cmpd="sng" algn="ctr">
          <a:solidFill>
            <a:schemeClr val="accent1">
              <a:tint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804E165-8D0B-E14E-8B11-B13B82A49A6E}">
      <dsp:nvSpPr>
        <dsp:cNvPr id="0" name=""/>
        <dsp:cNvSpPr/>
      </dsp:nvSpPr>
      <dsp:spPr>
        <a:xfrm>
          <a:off x="752110" y="541866"/>
          <a:ext cx="7301111" cy="1083733"/>
        </a:xfrm>
        <a:prstGeom prst="rect">
          <a:avLst/>
        </a:prstGeom>
        <a:gradFill rotWithShape="0">
          <a:gsLst>
            <a:gs pos="0">
              <a:schemeClr val="accent1">
                <a:alpha val="90000"/>
                <a:hueOff val="0"/>
                <a:satOff val="0"/>
                <a:lumOff val="0"/>
                <a:alphaOff val="0"/>
                <a:tint val="100000"/>
                <a:shade val="100000"/>
                <a:satMod val="130000"/>
              </a:schemeClr>
            </a:gs>
            <a:gs pos="100000">
              <a:schemeClr val="accent1">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0213" tIns="38100" rIns="38100" bIns="38100" numCol="1" spcCol="1270" anchor="ctr" anchorCtr="0">
          <a:noAutofit/>
        </a:bodyPr>
        <a:lstStyle/>
        <a:p>
          <a:pPr marL="0" lvl="0" indent="0" algn="l" defTabSz="666750">
            <a:lnSpc>
              <a:spcPct val="90000"/>
            </a:lnSpc>
            <a:spcBef>
              <a:spcPct val="0"/>
            </a:spcBef>
            <a:spcAft>
              <a:spcPct val="35000"/>
            </a:spcAft>
            <a:buNone/>
          </a:pPr>
          <a:r>
            <a:rPr lang="zh-CN" sz="1500" b="0" i="0" kern="1200" dirty="0">
              <a:latin typeface="Microsoft YaHei" charset="-122"/>
              <a:ea typeface="Microsoft YaHei" charset="-122"/>
              <a:cs typeface="Microsoft YaHei" charset="-122"/>
            </a:rPr>
            <a:t>交付时间</a:t>
          </a:r>
          <a:r>
            <a:rPr lang="zh-CN" altLang="en-US" sz="1500" b="0" i="0" kern="1200" dirty="0">
              <a:latin typeface="Microsoft YaHei" charset="-122"/>
              <a:ea typeface="Microsoft YaHei" charset="-122"/>
              <a:cs typeface="Microsoft YaHei" charset="-122"/>
            </a:rPr>
            <a:t>：</a:t>
          </a:r>
        </a:p>
        <a:p>
          <a:pPr marL="0" lvl="0" indent="0" algn="l" defTabSz="666750">
            <a:lnSpc>
              <a:spcPct val="90000"/>
            </a:lnSpc>
            <a:spcBef>
              <a:spcPct val="0"/>
            </a:spcBef>
            <a:spcAft>
              <a:spcPct val="35000"/>
            </a:spcAft>
            <a:buNone/>
          </a:pPr>
          <a:r>
            <a:rPr lang="zh-CN" altLang="en-US" sz="1500" b="0" i="0" kern="1200" dirty="0">
              <a:latin typeface="Microsoft YaHei" charset="-122"/>
              <a:ea typeface="Microsoft YaHei" charset="-122"/>
              <a:cs typeface="Microsoft YaHei" charset="-122"/>
            </a:rPr>
            <a:t>保障</a:t>
          </a:r>
          <a:r>
            <a:rPr lang="en-US" altLang="en-US" sz="1500" b="0" i="0" kern="1200" dirty="0">
              <a:latin typeface="Microsoft YaHei" charset="-122"/>
              <a:ea typeface="Microsoft YaHei" charset="-122"/>
              <a:cs typeface="Microsoft YaHei" charset="-122"/>
            </a:rPr>
            <a:t>24</a:t>
          </a:r>
          <a:r>
            <a:rPr lang="zh-CN" altLang="en-US" sz="1500" b="0" i="0" kern="1200" dirty="0">
              <a:latin typeface="Microsoft YaHei" charset="-122"/>
              <a:ea typeface="Microsoft YaHei" charset="-122"/>
              <a:cs typeface="Microsoft YaHei" charset="-122"/>
            </a:rPr>
            <a:t>到</a:t>
          </a:r>
          <a:r>
            <a:rPr lang="en-US" altLang="en-US" sz="1500" b="0" i="0" kern="1200" dirty="0">
              <a:latin typeface="Microsoft YaHei" charset="-122"/>
              <a:ea typeface="Microsoft YaHei" charset="-122"/>
              <a:cs typeface="Microsoft YaHei" charset="-122"/>
            </a:rPr>
            <a:t>48</a:t>
          </a:r>
          <a:r>
            <a:rPr lang="zh-CN" altLang="en-US" sz="1500" b="0" i="0" kern="1200" dirty="0">
              <a:latin typeface="Microsoft YaHei" charset="-122"/>
              <a:ea typeface="Microsoft YaHei" charset="-122"/>
              <a:cs typeface="Microsoft YaHei" charset="-122"/>
            </a:rPr>
            <a:t>小时内交付测试结果</a:t>
          </a:r>
          <a:endParaRPr lang="en-US" sz="1500" b="0" i="0" kern="1200" dirty="0">
            <a:latin typeface="Microsoft YaHei" charset="-122"/>
            <a:ea typeface="Microsoft YaHei" charset="-122"/>
            <a:cs typeface="Microsoft YaHei" charset="-122"/>
          </a:endParaRPr>
        </a:p>
      </dsp:txBody>
      <dsp:txXfrm>
        <a:off x="752110" y="541866"/>
        <a:ext cx="7301111" cy="1083733"/>
      </dsp:txXfrm>
    </dsp:sp>
    <dsp:sp modelId="{25944E40-A49E-1842-A25B-C68821B6FAEC}">
      <dsp:nvSpPr>
        <dsp:cNvPr id="0" name=""/>
        <dsp:cNvSpPr/>
      </dsp:nvSpPr>
      <dsp:spPr>
        <a:xfrm>
          <a:off x="74777" y="406400"/>
          <a:ext cx="1354666" cy="1354666"/>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987AE4D-F1F6-644D-AF89-71AACE15740F}">
      <dsp:nvSpPr>
        <dsp:cNvPr id="0" name=""/>
        <dsp:cNvSpPr/>
      </dsp:nvSpPr>
      <dsp:spPr>
        <a:xfrm>
          <a:off x="1146048" y="2167466"/>
          <a:ext cx="6907174" cy="1083733"/>
        </a:xfrm>
        <a:prstGeom prst="rect">
          <a:avLst/>
        </a:prstGeom>
        <a:gradFill rotWithShape="0">
          <a:gsLst>
            <a:gs pos="0">
              <a:schemeClr val="accent1">
                <a:alpha val="90000"/>
                <a:hueOff val="0"/>
                <a:satOff val="0"/>
                <a:lumOff val="0"/>
                <a:alphaOff val="-20000"/>
                <a:tint val="100000"/>
                <a:shade val="100000"/>
                <a:satMod val="130000"/>
              </a:schemeClr>
            </a:gs>
            <a:gs pos="100000">
              <a:schemeClr val="accent1">
                <a:alpha val="90000"/>
                <a:hueOff val="0"/>
                <a:satOff val="0"/>
                <a:lumOff val="0"/>
                <a:alphaOff val="-2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0213" tIns="38100" rIns="38100" bIns="38100" numCol="1" spcCol="1270" anchor="ctr" anchorCtr="0">
          <a:noAutofit/>
        </a:bodyPr>
        <a:lstStyle/>
        <a:p>
          <a:pPr marL="0" lvl="0" indent="0" algn="l" defTabSz="666750">
            <a:lnSpc>
              <a:spcPct val="90000"/>
            </a:lnSpc>
            <a:spcBef>
              <a:spcPct val="0"/>
            </a:spcBef>
            <a:spcAft>
              <a:spcPct val="35000"/>
            </a:spcAft>
            <a:buNone/>
          </a:pPr>
          <a:r>
            <a:rPr lang="zh-CN" altLang="en-US" sz="1500" b="0" i="0" kern="1200" dirty="0">
              <a:latin typeface="Microsoft YaHei" charset="-122"/>
              <a:ea typeface="Microsoft YaHei" charset="-122"/>
              <a:cs typeface="Microsoft YaHei" charset="-122"/>
            </a:rPr>
            <a:t>迅速组建测试专家团队、专家匹配度高</a:t>
          </a:r>
          <a:endParaRPr lang="en-US" sz="1500" b="0" i="0" kern="1200" dirty="0">
            <a:latin typeface="Microsoft YaHei" charset="-122"/>
            <a:ea typeface="Microsoft YaHei" charset="-122"/>
            <a:cs typeface="Microsoft YaHei" charset="-122"/>
          </a:endParaRPr>
        </a:p>
      </dsp:txBody>
      <dsp:txXfrm>
        <a:off x="1146048" y="2167466"/>
        <a:ext cx="6907174" cy="1083733"/>
      </dsp:txXfrm>
    </dsp:sp>
    <dsp:sp modelId="{93E4D118-C9E7-EC46-9018-E547C681B3AF}">
      <dsp:nvSpPr>
        <dsp:cNvPr id="0" name=""/>
        <dsp:cNvSpPr/>
      </dsp:nvSpPr>
      <dsp:spPr>
        <a:xfrm>
          <a:off x="468714" y="2032000"/>
          <a:ext cx="1354666" cy="1354666"/>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20000"/>
            </a:schemeClr>
          </a:solidFill>
          <a:prstDash val="solid"/>
        </a:ln>
        <a:effectLst/>
      </dsp:spPr>
      <dsp:style>
        <a:lnRef idx="1">
          <a:scrgbClr r="0" g="0" b="0"/>
        </a:lnRef>
        <a:fillRef idx="1">
          <a:scrgbClr r="0" g="0" b="0"/>
        </a:fillRef>
        <a:effectRef idx="0">
          <a:scrgbClr r="0" g="0" b="0"/>
        </a:effectRef>
        <a:fontRef idx="minor"/>
      </dsp:style>
    </dsp:sp>
    <dsp:sp modelId="{E77018A4-EFE7-6145-B12B-C11323E3AD72}">
      <dsp:nvSpPr>
        <dsp:cNvPr id="0" name=""/>
        <dsp:cNvSpPr/>
      </dsp:nvSpPr>
      <dsp:spPr>
        <a:xfrm>
          <a:off x="752110" y="3793066"/>
          <a:ext cx="7301111" cy="1083733"/>
        </a:xfrm>
        <a:prstGeom prst="rect">
          <a:avLst/>
        </a:prstGeom>
        <a:gradFill rotWithShape="0">
          <a:gsLst>
            <a:gs pos="0">
              <a:schemeClr val="accent1">
                <a:alpha val="90000"/>
                <a:hueOff val="0"/>
                <a:satOff val="0"/>
                <a:lumOff val="0"/>
                <a:alphaOff val="-40000"/>
                <a:tint val="100000"/>
                <a:shade val="100000"/>
                <a:satMod val="130000"/>
              </a:schemeClr>
            </a:gs>
            <a:gs pos="100000">
              <a:schemeClr val="accent1">
                <a:alpha val="90000"/>
                <a:hueOff val="0"/>
                <a:satOff val="0"/>
                <a:lumOff val="0"/>
                <a:alphaOff val="-4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0213" tIns="38100" rIns="38100" bIns="38100" numCol="1" spcCol="1270" anchor="ctr" anchorCtr="0">
          <a:noAutofit/>
        </a:bodyPr>
        <a:lstStyle/>
        <a:p>
          <a:pPr marL="0" lvl="0" indent="0" algn="l" defTabSz="666750">
            <a:lnSpc>
              <a:spcPct val="90000"/>
            </a:lnSpc>
            <a:spcBef>
              <a:spcPct val="0"/>
            </a:spcBef>
            <a:spcAft>
              <a:spcPct val="35000"/>
            </a:spcAft>
            <a:buNone/>
          </a:pPr>
          <a:r>
            <a:rPr lang="zh-CN" altLang="en-US" sz="1500" b="0" i="0" kern="1200" dirty="0">
              <a:latin typeface="Microsoft YaHei" charset="-122"/>
              <a:ea typeface="Microsoft YaHei" charset="-122"/>
              <a:cs typeface="Microsoft YaHei" charset="-122"/>
            </a:rPr>
            <a:t>测试人员：</a:t>
          </a:r>
        </a:p>
        <a:p>
          <a:pPr marL="0" lvl="0" indent="0" algn="l" defTabSz="666750">
            <a:lnSpc>
              <a:spcPct val="90000"/>
            </a:lnSpc>
            <a:spcBef>
              <a:spcPct val="0"/>
            </a:spcBef>
            <a:spcAft>
              <a:spcPct val="35000"/>
            </a:spcAft>
            <a:buNone/>
          </a:pPr>
          <a:r>
            <a:rPr lang="en-US" altLang="zh-CN" sz="1500" b="0" i="0" kern="1200" dirty="0">
              <a:latin typeface="Microsoft YaHei" charset="-122"/>
              <a:ea typeface="Microsoft YaHei" charset="-122"/>
              <a:cs typeface="Microsoft YaHei" charset="-122"/>
            </a:rPr>
            <a:t>-</a:t>
          </a:r>
          <a:r>
            <a:rPr lang="zh-CN" altLang="en-US" sz="1500" b="0" i="0" kern="1200" dirty="0">
              <a:latin typeface="Microsoft YaHei" charset="-122"/>
              <a:ea typeface="Microsoft YaHei" charset="-122"/>
              <a:cs typeface="Microsoft YaHei" charset="-122"/>
            </a:rPr>
            <a:t>专家：</a:t>
          </a:r>
          <a:r>
            <a:rPr lang="zh-CN" altLang="zh-CN" sz="1500" b="0" i="0" kern="1200" dirty="0">
              <a:latin typeface="Microsoft YaHei" charset="-122"/>
              <a:ea typeface="Microsoft YaHei" charset="-122"/>
              <a:cs typeface="Microsoft YaHei" charset="-122"/>
            </a:rPr>
            <a:t>均拥有</a:t>
          </a:r>
          <a:r>
            <a:rPr lang="en-US" altLang="zh-CN" sz="1500" b="0" i="0" kern="1200" dirty="0">
              <a:latin typeface="Microsoft YaHei" charset="-122"/>
              <a:ea typeface="Microsoft YaHei" charset="-122"/>
              <a:cs typeface="Microsoft YaHei" charset="-122"/>
            </a:rPr>
            <a:t>5</a:t>
          </a:r>
          <a:r>
            <a:rPr lang="zh-CN" altLang="zh-CN" sz="1500" b="0" i="0" kern="1200" dirty="0">
              <a:latin typeface="Microsoft YaHei" charset="-122"/>
              <a:ea typeface="Microsoft YaHei" charset="-122"/>
              <a:cs typeface="Microsoft YaHei" charset="-122"/>
            </a:rPr>
            <a:t>年以上相关行业测试经验及</a:t>
          </a:r>
          <a:r>
            <a:rPr lang="en-US" altLang="zh-CN" sz="1500" b="0" i="0" kern="1200" dirty="0">
              <a:latin typeface="Microsoft YaHei" charset="-122"/>
              <a:ea typeface="Microsoft YaHei" charset="-122"/>
              <a:cs typeface="Microsoft YaHei" charset="-122"/>
            </a:rPr>
            <a:t>2</a:t>
          </a:r>
          <a:r>
            <a:rPr lang="zh-CN" altLang="zh-CN" sz="1500" b="0" i="0" kern="1200" dirty="0">
              <a:latin typeface="Microsoft YaHei" charset="-122"/>
              <a:ea typeface="Microsoft YaHei" charset="-122"/>
              <a:cs typeface="Microsoft YaHei" charset="-122"/>
            </a:rPr>
            <a:t>年测试团队及项目管理经验</a:t>
          </a:r>
          <a:endParaRPr lang="zh-CN" altLang="en-US" sz="1500" b="0" i="0" kern="1200" dirty="0">
            <a:latin typeface="Microsoft YaHei" charset="-122"/>
            <a:ea typeface="Microsoft YaHei" charset="-122"/>
            <a:cs typeface="Microsoft YaHei" charset="-122"/>
          </a:endParaRPr>
        </a:p>
        <a:p>
          <a:pPr marL="0" lvl="0" indent="0" algn="l" defTabSz="666750">
            <a:lnSpc>
              <a:spcPct val="90000"/>
            </a:lnSpc>
            <a:spcBef>
              <a:spcPct val="0"/>
            </a:spcBef>
            <a:spcAft>
              <a:spcPct val="35000"/>
            </a:spcAft>
            <a:buNone/>
          </a:pPr>
          <a:r>
            <a:rPr lang="en-US" altLang="zh-CN" sz="1500" b="0" i="0" kern="1200" dirty="0">
              <a:latin typeface="Microsoft YaHei" charset="-122"/>
              <a:ea typeface="Microsoft YaHei" charset="-122"/>
              <a:cs typeface="Microsoft YaHei" charset="-122"/>
            </a:rPr>
            <a:t>-</a:t>
          </a:r>
          <a:r>
            <a:rPr lang="zh-CN" altLang="en-US" sz="1500" b="0" i="0" kern="1200" dirty="0">
              <a:latin typeface="Microsoft YaHei" charset="-122"/>
              <a:ea typeface="Microsoft YaHei" charset="-122"/>
              <a:cs typeface="Microsoft YaHei" charset="-122"/>
            </a:rPr>
            <a:t>测试者：具备</a:t>
          </a:r>
          <a:r>
            <a:rPr lang="en-US" altLang="en-US" sz="1500" b="0" i="0" kern="1200" dirty="0">
              <a:latin typeface="Microsoft YaHei" charset="-122"/>
              <a:ea typeface="Microsoft YaHei" charset="-122"/>
              <a:cs typeface="Microsoft YaHei" charset="-122"/>
            </a:rPr>
            <a:t>2</a:t>
          </a:r>
          <a:r>
            <a:rPr lang="zh-CN" altLang="en-US" sz="1500" b="0" i="0" kern="1200" dirty="0">
              <a:latin typeface="Microsoft YaHei" charset="-122"/>
              <a:ea typeface="Microsoft YaHei" charset="-122"/>
              <a:cs typeface="Microsoft YaHei" charset="-122"/>
            </a:rPr>
            <a:t>年以上经验的职业测试工程师</a:t>
          </a:r>
          <a:endParaRPr lang="en-US" sz="1500" b="0" i="0" kern="1200" dirty="0">
            <a:latin typeface="Microsoft YaHei" charset="-122"/>
            <a:ea typeface="Microsoft YaHei" charset="-122"/>
            <a:cs typeface="Microsoft YaHei" charset="-122"/>
          </a:endParaRPr>
        </a:p>
      </dsp:txBody>
      <dsp:txXfrm>
        <a:off x="752110" y="3793066"/>
        <a:ext cx="7301111" cy="1083733"/>
      </dsp:txXfrm>
    </dsp:sp>
    <dsp:sp modelId="{2D327067-61D9-424C-BCDC-809672A493F4}">
      <dsp:nvSpPr>
        <dsp:cNvPr id="0" name=""/>
        <dsp:cNvSpPr/>
      </dsp:nvSpPr>
      <dsp:spPr>
        <a:xfrm>
          <a:off x="74777" y="3657600"/>
          <a:ext cx="1354666" cy="1354666"/>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4000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1EE8-12A2-D84D-BDFA-272A739ABD75}">
      <dsp:nvSpPr>
        <dsp:cNvPr id="0" name=""/>
        <dsp:cNvSpPr/>
      </dsp:nvSpPr>
      <dsp:spPr>
        <a:xfrm>
          <a:off x="-6125176" y="-937410"/>
          <a:ext cx="7293488" cy="7293488"/>
        </a:xfrm>
        <a:prstGeom prst="blockArc">
          <a:avLst>
            <a:gd name="adj1" fmla="val 18900000"/>
            <a:gd name="adj2" fmla="val 2700000"/>
            <a:gd name="adj3" fmla="val 296"/>
          </a:avLst>
        </a:prstGeom>
        <a:noFill/>
        <a:ln w="9525" cap="flat" cmpd="sng" algn="ctr">
          <a:solidFill>
            <a:schemeClr val="accent1">
              <a:tint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804E165-8D0B-E14E-8B11-B13B82A49A6E}">
      <dsp:nvSpPr>
        <dsp:cNvPr id="0" name=""/>
        <dsp:cNvSpPr/>
      </dsp:nvSpPr>
      <dsp:spPr>
        <a:xfrm>
          <a:off x="752110" y="541866"/>
          <a:ext cx="7301111" cy="1083733"/>
        </a:xfrm>
        <a:prstGeom prst="rect">
          <a:avLst/>
        </a:prstGeom>
        <a:gradFill rotWithShape="0">
          <a:gsLst>
            <a:gs pos="0">
              <a:schemeClr val="accent1">
                <a:alpha val="90000"/>
                <a:hueOff val="0"/>
                <a:satOff val="0"/>
                <a:lumOff val="0"/>
                <a:alphaOff val="0"/>
                <a:tint val="100000"/>
                <a:shade val="100000"/>
                <a:satMod val="130000"/>
              </a:schemeClr>
            </a:gs>
            <a:gs pos="100000">
              <a:schemeClr val="accent1">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0213" tIns="38100" rIns="38100" bIns="38100" numCol="1" spcCol="1270" anchor="ctr" anchorCtr="0">
          <a:noAutofit/>
        </a:bodyPr>
        <a:lstStyle/>
        <a:p>
          <a:pPr marL="0" lvl="0" indent="0" algn="l" defTabSz="666750">
            <a:lnSpc>
              <a:spcPct val="90000"/>
            </a:lnSpc>
            <a:spcBef>
              <a:spcPct val="0"/>
            </a:spcBef>
            <a:spcAft>
              <a:spcPct val="35000"/>
            </a:spcAft>
            <a:buNone/>
          </a:pPr>
          <a:r>
            <a:rPr lang="zh-CN" sz="1500" b="0" i="0" kern="1200" dirty="0">
              <a:latin typeface="Microsoft YaHei" charset="-122"/>
              <a:ea typeface="Microsoft YaHei" charset="-122"/>
              <a:cs typeface="Microsoft YaHei" charset="-122"/>
            </a:rPr>
            <a:t>交付时间</a:t>
          </a:r>
          <a:r>
            <a:rPr lang="zh-CN" altLang="en-US" sz="1500" b="0" i="0" kern="1200" dirty="0">
              <a:latin typeface="Microsoft YaHei" charset="-122"/>
              <a:ea typeface="Microsoft YaHei" charset="-122"/>
              <a:cs typeface="Microsoft YaHei" charset="-122"/>
            </a:rPr>
            <a:t>：</a:t>
          </a:r>
        </a:p>
        <a:p>
          <a:pPr marL="0" lvl="0" indent="0" algn="l" defTabSz="666750">
            <a:lnSpc>
              <a:spcPct val="90000"/>
            </a:lnSpc>
            <a:spcBef>
              <a:spcPct val="0"/>
            </a:spcBef>
            <a:spcAft>
              <a:spcPct val="35000"/>
            </a:spcAft>
            <a:buNone/>
          </a:pPr>
          <a:r>
            <a:rPr lang="zh-CN" altLang="en-US" sz="1500" b="0" i="0" kern="1200" dirty="0">
              <a:latin typeface="Microsoft YaHei" charset="-122"/>
              <a:ea typeface="Microsoft YaHei" charset="-122"/>
              <a:cs typeface="Microsoft YaHei" charset="-122"/>
            </a:rPr>
            <a:t>保障</a:t>
          </a:r>
          <a:r>
            <a:rPr lang="en-US" altLang="en-US" sz="1500" b="0" i="0" kern="1200" dirty="0">
              <a:latin typeface="Microsoft YaHei" charset="-122"/>
              <a:ea typeface="Microsoft YaHei" charset="-122"/>
              <a:cs typeface="Microsoft YaHei" charset="-122"/>
            </a:rPr>
            <a:t>24</a:t>
          </a:r>
          <a:r>
            <a:rPr lang="zh-CN" altLang="en-US" sz="1500" b="0" i="0" kern="1200" dirty="0">
              <a:latin typeface="Microsoft YaHei" charset="-122"/>
              <a:ea typeface="Microsoft YaHei" charset="-122"/>
              <a:cs typeface="Microsoft YaHei" charset="-122"/>
            </a:rPr>
            <a:t>到</a:t>
          </a:r>
          <a:r>
            <a:rPr lang="en-US" altLang="en-US" sz="1500" b="0" i="0" kern="1200" dirty="0">
              <a:latin typeface="Microsoft YaHei" charset="-122"/>
              <a:ea typeface="Microsoft YaHei" charset="-122"/>
              <a:cs typeface="Microsoft YaHei" charset="-122"/>
            </a:rPr>
            <a:t>48</a:t>
          </a:r>
          <a:r>
            <a:rPr lang="zh-CN" altLang="en-US" sz="1500" b="0" i="0" kern="1200" dirty="0">
              <a:latin typeface="Microsoft YaHei" charset="-122"/>
              <a:ea typeface="Microsoft YaHei" charset="-122"/>
              <a:cs typeface="Microsoft YaHei" charset="-122"/>
            </a:rPr>
            <a:t>小时内交付测试结果</a:t>
          </a:r>
          <a:endParaRPr lang="en-US" sz="1500" b="0" i="0" kern="1200" dirty="0">
            <a:latin typeface="Microsoft YaHei" charset="-122"/>
            <a:ea typeface="Microsoft YaHei" charset="-122"/>
            <a:cs typeface="Microsoft YaHei" charset="-122"/>
          </a:endParaRPr>
        </a:p>
      </dsp:txBody>
      <dsp:txXfrm>
        <a:off x="752110" y="541866"/>
        <a:ext cx="7301111" cy="1083733"/>
      </dsp:txXfrm>
    </dsp:sp>
    <dsp:sp modelId="{25944E40-A49E-1842-A25B-C68821B6FAEC}">
      <dsp:nvSpPr>
        <dsp:cNvPr id="0" name=""/>
        <dsp:cNvSpPr/>
      </dsp:nvSpPr>
      <dsp:spPr>
        <a:xfrm>
          <a:off x="74777" y="406400"/>
          <a:ext cx="1354666" cy="1354666"/>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987AE4D-F1F6-644D-AF89-71AACE15740F}">
      <dsp:nvSpPr>
        <dsp:cNvPr id="0" name=""/>
        <dsp:cNvSpPr/>
      </dsp:nvSpPr>
      <dsp:spPr>
        <a:xfrm>
          <a:off x="1146048" y="2167466"/>
          <a:ext cx="6907174" cy="1083733"/>
        </a:xfrm>
        <a:prstGeom prst="rect">
          <a:avLst/>
        </a:prstGeom>
        <a:gradFill rotWithShape="0">
          <a:gsLst>
            <a:gs pos="0">
              <a:schemeClr val="accent1">
                <a:alpha val="90000"/>
                <a:hueOff val="0"/>
                <a:satOff val="0"/>
                <a:lumOff val="0"/>
                <a:alphaOff val="-20000"/>
                <a:tint val="100000"/>
                <a:shade val="100000"/>
                <a:satMod val="130000"/>
              </a:schemeClr>
            </a:gs>
            <a:gs pos="100000">
              <a:schemeClr val="accent1">
                <a:alpha val="90000"/>
                <a:hueOff val="0"/>
                <a:satOff val="0"/>
                <a:lumOff val="0"/>
                <a:alphaOff val="-2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0213" tIns="38100" rIns="38100" bIns="38100" numCol="1" spcCol="1270" anchor="ctr" anchorCtr="0">
          <a:noAutofit/>
        </a:bodyPr>
        <a:lstStyle/>
        <a:p>
          <a:pPr marL="0" lvl="0" indent="0" algn="l" defTabSz="666750">
            <a:lnSpc>
              <a:spcPct val="90000"/>
            </a:lnSpc>
            <a:spcBef>
              <a:spcPct val="0"/>
            </a:spcBef>
            <a:spcAft>
              <a:spcPct val="35000"/>
            </a:spcAft>
            <a:buNone/>
          </a:pPr>
          <a:r>
            <a:rPr lang="zh-CN" sz="1500" b="0" i="0" kern="1200" dirty="0">
              <a:latin typeface="Microsoft YaHei" charset="-122"/>
              <a:ea typeface="Microsoft YaHei" charset="-122"/>
              <a:cs typeface="Microsoft YaHei" charset="-122"/>
            </a:rPr>
            <a:t>测试规格</a:t>
          </a:r>
          <a:r>
            <a:rPr lang="zh-CN" altLang="en-US" sz="1500" b="0" i="0" kern="1200" dirty="0">
              <a:latin typeface="Microsoft YaHei" charset="-122"/>
              <a:ea typeface="Microsoft YaHei" charset="-122"/>
              <a:cs typeface="Microsoft YaHei" charset="-122"/>
            </a:rPr>
            <a:t>：专家和测试者组成</a:t>
          </a:r>
          <a:r>
            <a:rPr lang="en-US" altLang="zh-CN" sz="1500" b="0" i="0" kern="1200" dirty="0">
              <a:latin typeface="Microsoft YaHei" charset="-122"/>
              <a:ea typeface="Microsoft YaHei" charset="-122"/>
              <a:cs typeface="Microsoft YaHei" charset="-122"/>
            </a:rPr>
            <a:t>15</a:t>
          </a:r>
          <a:r>
            <a:rPr lang="zh-CN" altLang="en-US" sz="1500" b="0" i="0" kern="1200" dirty="0">
              <a:latin typeface="Microsoft YaHei" charset="-122"/>
              <a:ea typeface="Microsoft YaHei" charset="-122"/>
              <a:cs typeface="Microsoft YaHei" charset="-122"/>
            </a:rPr>
            <a:t>人团队</a:t>
          </a:r>
          <a:endParaRPr lang="en-US" sz="1500" b="0" i="0" kern="1200" dirty="0">
            <a:latin typeface="Microsoft YaHei" charset="-122"/>
            <a:ea typeface="Microsoft YaHei" charset="-122"/>
            <a:cs typeface="Microsoft YaHei" charset="-122"/>
          </a:endParaRPr>
        </a:p>
      </dsp:txBody>
      <dsp:txXfrm>
        <a:off x="1146048" y="2167466"/>
        <a:ext cx="6907174" cy="1083733"/>
      </dsp:txXfrm>
    </dsp:sp>
    <dsp:sp modelId="{93E4D118-C9E7-EC46-9018-E547C681B3AF}">
      <dsp:nvSpPr>
        <dsp:cNvPr id="0" name=""/>
        <dsp:cNvSpPr/>
      </dsp:nvSpPr>
      <dsp:spPr>
        <a:xfrm>
          <a:off x="468714" y="2032000"/>
          <a:ext cx="1354666" cy="1354666"/>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20000"/>
            </a:schemeClr>
          </a:solidFill>
          <a:prstDash val="solid"/>
        </a:ln>
        <a:effectLst/>
      </dsp:spPr>
      <dsp:style>
        <a:lnRef idx="1">
          <a:scrgbClr r="0" g="0" b="0"/>
        </a:lnRef>
        <a:fillRef idx="1">
          <a:scrgbClr r="0" g="0" b="0"/>
        </a:fillRef>
        <a:effectRef idx="0">
          <a:scrgbClr r="0" g="0" b="0"/>
        </a:effectRef>
        <a:fontRef idx="minor"/>
      </dsp:style>
    </dsp:sp>
    <dsp:sp modelId="{E77018A4-EFE7-6145-B12B-C11323E3AD72}">
      <dsp:nvSpPr>
        <dsp:cNvPr id="0" name=""/>
        <dsp:cNvSpPr/>
      </dsp:nvSpPr>
      <dsp:spPr>
        <a:xfrm>
          <a:off x="752110" y="3793066"/>
          <a:ext cx="7301111" cy="1083733"/>
        </a:xfrm>
        <a:prstGeom prst="rect">
          <a:avLst/>
        </a:prstGeom>
        <a:gradFill rotWithShape="0">
          <a:gsLst>
            <a:gs pos="0">
              <a:schemeClr val="accent1">
                <a:alpha val="90000"/>
                <a:hueOff val="0"/>
                <a:satOff val="0"/>
                <a:lumOff val="0"/>
                <a:alphaOff val="-40000"/>
                <a:tint val="100000"/>
                <a:shade val="100000"/>
                <a:satMod val="130000"/>
              </a:schemeClr>
            </a:gs>
            <a:gs pos="100000">
              <a:schemeClr val="accent1">
                <a:alpha val="90000"/>
                <a:hueOff val="0"/>
                <a:satOff val="0"/>
                <a:lumOff val="0"/>
                <a:alphaOff val="-4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60213" tIns="38100" rIns="38100" bIns="38100" numCol="1" spcCol="1270" anchor="ctr" anchorCtr="0">
          <a:noAutofit/>
        </a:bodyPr>
        <a:lstStyle/>
        <a:p>
          <a:pPr marL="0" lvl="0" indent="0" algn="l" defTabSz="666750">
            <a:lnSpc>
              <a:spcPct val="90000"/>
            </a:lnSpc>
            <a:spcBef>
              <a:spcPct val="0"/>
            </a:spcBef>
            <a:spcAft>
              <a:spcPct val="35000"/>
            </a:spcAft>
            <a:buNone/>
          </a:pPr>
          <a:r>
            <a:rPr lang="zh-CN" altLang="en-US" sz="1500" b="0" i="0" kern="1200" dirty="0">
              <a:latin typeface="Microsoft YaHei" charset="-122"/>
              <a:ea typeface="Microsoft YaHei" charset="-122"/>
              <a:cs typeface="Microsoft YaHei" charset="-122"/>
            </a:rPr>
            <a:t>测试人员：</a:t>
          </a:r>
        </a:p>
        <a:p>
          <a:pPr marL="0" lvl="0" indent="0" algn="l" defTabSz="666750">
            <a:lnSpc>
              <a:spcPct val="90000"/>
            </a:lnSpc>
            <a:spcBef>
              <a:spcPct val="0"/>
            </a:spcBef>
            <a:spcAft>
              <a:spcPct val="35000"/>
            </a:spcAft>
            <a:buNone/>
          </a:pPr>
          <a:r>
            <a:rPr lang="en-US" altLang="zh-CN" sz="1500" b="0" i="0" kern="1200" dirty="0">
              <a:latin typeface="Microsoft YaHei" charset="-122"/>
              <a:ea typeface="Microsoft YaHei" charset="-122"/>
              <a:cs typeface="Microsoft YaHei" charset="-122"/>
            </a:rPr>
            <a:t>-</a:t>
          </a:r>
          <a:r>
            <a:rPr lang="zh-CN" altLang="en-US" sz="1500" b="0" i="0" kern="1200" dirty="0">
              <a:latin typeface="Microsoft YaHei" charset="-122"/>
              <a:ea typeface="Microsoft YaHei" charset="-122"/>
              <a:cs typeface="Microsoft YaHei" charset="-122"/>
            </a:rPr>
            <a:t>专家：</a:t>
          </a:r>
          <a:r>
            <a:rPr lang="zh-CN" altLang="zh-CN" sz="1500" b="0" i="0" kern="1200" dirty="0">
              <a:latin typeface="Microsoft YaHei" charset="-122"/>
              <a:ea typeface="Microsoft YaHei" charset="-122"/>
              <a:cs typeface="Microsoft YaHei" charset="-122"/>
            </a:rPr>
            <a:t>均拥有</a:t>
          </a:r>
          <a:r>
            <a:rPr lang="en-US" altLang="zh-CN" sz="1500" b="0" i="0" kern="1200" dirty="0">
              <a:latin typeface="Microsoft YaHei" charset="-122"/>
              <a:ea typeface="Microsoft YaHei" charset="-122"/>
              <a:cs typeface="Microsoft YaHei" charset="-122"/>
            </a:rPr>
            <a:t>5</a:t>
          </a:r>
          <a:r>
            <a:rPr lang="zh-CN" altLang="zh-CN" sz="1500" b="0" i="0" kern="1200" dirty="0">
              <a:latin typeface="Microsoft YaHei" charset="-122"/>
              <a:ea typeface="Microsoft YaHei" charset="-122"/>
              <a:cs typeface="Microsoft YaHei" charset="-122"/>
            </a:rPr>
            <a:t>年以上相关行业测试经验及</a:t>
          </a:r>
          <a:r>
            <a:rPr lang="en-US" altLang="zh-CN" sz="1500" b="0" i="0" kern="1200" dirty="0">
              <a:latin typeface="Microsoft YaHei" charset="-122"/>
              <a:ea typeface="Microsoft YaHei" charset="-122"/>
              <a:cs typeface="Microsoft YaHei" charset="-122"/>
            </a:rPr>
            <a:t>2</a:t>
          </a:r>
          <a:r>
            <a:rPr lang="zh-CN" altLang="zh-CN" sz="1500" b="0" i="0" kern="1200" dirty="0">
              <a:latin typeface="Microsoft YaHei" charset="-122"/>
              <a:ea typeface="Microsoft YaHei" charset="-122"/>
              <a:cs typeface="Microsoft YaHei" charset="-122"/>
            </a:rPr>
            <a:t>年测试团队及项目管理经验</a:t>
          </a:r>
          <a:endParaRPr lang="zh-CN" altLang="en-US" sz="1500" b="0" i="0" kern="1200" dirty="0">
            <a:latin typeface="Microsoft YaHei" charset="-122"/>
            <a:ea typeface="Microsoft YaHei" charset="-122"/>
            <a:cs typeface="Microsoft YaHei" charset="-122"/>
          </a:endParaRPr>
        </a:p>
        <a:p>
          <a:pPr marL="0" lvl="0" indent="0" algn="l" defTabSz="666750">
            <a:lnSpc>
              <a:spcPct val="90000"/>
            </a:lnSpc>
            <a:spcBef>
              <a:spcPct val="0"/>
            </a:spcBef>
            <a:spcAft>
              <a:spcPct val="35000"/>
            </a:spcAft>
            <a:buNone/>
          </a:pPr>
          <a:r>
            <a:rPr lang="en-US" altLang="zh-CN" sz="1500" b="0" i="0" kern="1200" dirty="0">
              <a:latin typeface="Microsoft YaHei" charset="-122"/>
              <a:ea typeface="Microsoft YaHei" charset="-122"/>
              <a:cs typeface="Microsoft YaHei" charset="-122"/>
            </a:rPr>
            <a:t>-</a:t>
          </a:r>
          <a:r>
            <a:rPr lang="zh-CN" altLang="en-US" sz="1500" b="0" i="0" kern="1200" dirty="0">
              <a:latin typeface="Microsoft YaHei" charset="-122"/>
              <a:ea typeface="Microsoft YaHei" charset="-122"/>
              <a:cs typeface="Microsoft YaHei" charset="-122"/>
            </a:rPr>
            <a:t>测试者：具备</a:t>
          </a:r>
          <a:r>
            <a:rPr lang="en-US" altLang="en-US" sz="1500" b="0" i="0" kern="1200" dirty="0">
              <a:latin typeface="Microsoft YaHei" charset="-122"/>
              <a:ea typeface="Microsoft YaHei" charset="-122"/>
              <a:cs typeface="Microsoft YaHei" charset="-122"/>
            </a:rPr>
            <a:t>2</a:t>
          </a:r>
          <a:r>
            <a:rPr lang="zh-CN" altLang="en-US" sz="1500" b="0" i="0" kern="1200" dirty="0">
              <a:latin typeface="Microsoft YaHei" charset="-122"/>
              <a:ea typeface="Microsoft YaHei" charset="-122"/>
              <a:cs typeface="Microsoft YaHei" charset="-122"/>
            </a:rPr>
            <a:t>年以上经验的职业测试工程师</a:t>
          </a:r>
          <a:endParaRPr lang="en-US" sz="1500" b="0" i="0" kern="1200" dirty="0">
            <a:latin typeface="Microsoft YaHei" charset="-122"/>
            <a:ea typeface="Microsoft YaHei" charset="-122"/>
            <a:cs typeface="Microsoft YaHei" charset="-122"/>
          </a:endParaRPr>
        </a:p>
      </dsp:txBody>
      <dsp:txXfrm>
        <a:off x="752110" y="3793066"/>
        <a:ext cx="7301111" cy="1083733"/>
      </dsp:txXfrm>
    </dsp:sp>
    <dsp:sp modelId="{2D327067-61D9-424C-BCDC-809672A493F4}">
      <dsp:nvSpPr>
        <dsp:cNvPr id="0" name=""/>
        <dsp:cNvSpPr/>
      </dsp:nvSpPr>
      <dsp:spPr>
        <a:xfrm>
          <a:off x="74777" y="3657600"/>
          <a:ext cx="1354666" cy="1354666"/>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4000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FA3F896-BC00-0C49-A063-9A8504D06184}" type="datetimeFigureOut">
              <a:rPr lang="en-US" smtClean="0"/>
              <a:pPr/>
              <a:t>1/2/19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D72A8D-A52B-D243-9DC1-9B09645EA95F}" type="slidenum">
              <a:rPr lang="en-US" smtClean="0"/>
              <a:pPr/>
              <a:t>‹#›</a:t>
            </a:fld>
            <a:endParaRPr lang="en-US"/>
          </a:p>
        </p:txBody>
      </p:sp>
    </p:spTree>
    <p:extLst>
      <p:ext uri="{BB962C8B-B14F-4D97-AF65-F5344CB8AC3E}">
        <p14:creationId xmlns:p14="http://schemas.microsoft.com/office/powerpoint/2010/main" val="19364728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FB575E-E41D-0E4F-8409-4872A8B6D11A}" type="datetimeFigureOut">
              <a:rPr lang="en-US" smtClean="0"/>
              <a:pPr/>
              <a:t>1/2/19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CEB4A3-AC78-EA44-B0C2-42B2569E278C}" type="slidenum">
              <a:rPr lang="en-US" smtClean="0"/>
              <a:pPr/>
              <a:t>‹#›</a:t>
            </a:fld>
            <a:endParaRPr lang="en-US"/>
          </a:p>
        </p:txBody>
      </p:sp>
    </p:spTree>
    <p:extLst>
      <p:ext uri="{BB962C8B-B14F-4D97-AF65-F5344CB8AC3E}">
        <p14:creationId xmlns:p14="http://schemas.microsoft.com/office/powerpoint/2010/main" val="26131036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096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48014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1814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3323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74095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9429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523623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页">
    <p:spTree>
      <p:nvGrpSpPr>
        <p:cNvPr id="1" name=""/>
        <p:cNvGrpSpPr/>
        <p:nvPr/>
      </p:nvGrpSpPr>
      <p:grpSpPr>
        <a:xfrm>
          <a:off x="0" y="0"/>
          <a:ext cx="0" cy="0"/>
          <a:chOff x="0" y="0"/>
          <a:chExt cx="0" cy="0"/>
        </a:xfrm>
      </p:grpSpPr>
      <p:pic>
        <p:nvPicPr>
          <p:cNvPr id="6" name="图片 5" descr="qianse bg.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218"/>
            <a:ext cx="12192000" cy="6859218"/>
          </a:xfrm>
          <a:prstGeom prst="rect">
            <a:avLst/>
          </a:prstGeom>
        </p:spPr>
      </p:pic>
    </p:spTree>
    <p:extLst>
      <p:ext uri="{BB962C8B-B14F-4D97-AF65-F5344CB8AC3E}">
        <p14:creationId xmlns:p14="http://schemas.microsoft.com/office/powerpoint/2010/main" val="3207046770"/>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xfrm>
            <a:off x="549275" y="92075"/>
            <a:ext cx="10502900" cy="539750"/>
          </a:xfrm>
          <a:prstGeom prst="rect">
            <a:avLst/>
          </a:prstGeom>
        </p:spPr>
        <p:txBody>
          <a:bodyPr>
            <a:noAutofit/>
          </a:bodyPr>
          <a:lstStyle>
            <a:lvl1pPr algn="l">
              <a:defRPr sz="2400">
                <a:latin typeface="微软雅黑" panose="020B0503020204020204" pitchFamily="34" charset="-122"/>
                <a:ea typeface="微软雅黑" panose="020B0503020204020204" pitchFamily="34" charset="-122"/>
              </a:defRPr>
            </a:lvl1pPr>
          </a:lstStyle>
          <a:p>
            <a:r>
              <a:rPr dirty="0" err="1"/>
              <a:t>标题文本</a:t>
            </a:r>
            <a:endParaRPr dirty="0"/>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
        <p:nvSpPr>
          <p:cNvPr id="4" name="矩形 3"/>
          <p:cNvSpPr/>
          <p:nvPr userDrawn="1"/>
        </p:nvSpPr>
        <p:spPr>
          <a:xfrm>
            <a:off x="0" y="6490512"/>
            <a:ext cx="12219607" cy="297517"/>
          </a:xfrm>
          <a:prstGeom prst="rect">
            <a:avLst/>
          </a:prstGeom>
          <a:solidFill>
            <a:srgbClr val="178B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zh-CN" altLang="en-US" sz="16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5" name="图片 4" descr="未标题-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7133" y="6523750"/>
            <a:ext cx="769667" cy="210788"/>
          </a:xfrm>
          <a:prstGeom prst="rect">
            <a:avLst/>
          </a:prstGeom>
        </p:spPr>
      </p:pic>
      <p:sp>
        <p:nvSpPr>
          <p:cNvPr id="6" name="Shape 127"/>
          <p:cNvSpPr/>
          <p:nvPr userDrawn="1"/>
        </p:nvSpPr>
        <p:spPr>
          <a:xfrm>
            <a:off x="304800" y="206788"/>
            <a:ext cx="96664" cy="368301"/>
          </a:xfrm>
          <a:prstGeom prst="rect">
            <a:avLst/>
          </a:prstGeom>
          <a:solidFill>
            <a:srgbClr val="178BDD"/>
          </a:solidFill>
          <a:ln w="12700">
            <a:miter lim="400000"/>
          </a:ln>
        </p:spPr>
        <p:txBody>
          <a:bodyPr lIns="25400" tIns="25400" rIns="25400" bIns="25400" anchor="ctr"/>
          <a:lstStyle/>
          <a:p>
            <a:pPr defTabSz="292100">
              <a:defRPr sz="2400"/>
            </a:pPr>
            <a:endParaRPr sz="1200"/>
          </a:p>
        </p:txBody>
      </p:sp>
      <p:sp>
        <p:nvSpPr>
          <p:cNvPr id="7" name="Shape 129"/>
          <p:cNvSpPr/>
          <p:nvPr userDrawn="1"/>
        </p:nvSpPr>
        <p:spPr>
          <a:xfrm>
            <a:off x="249442" y="679450"/>
            <a:ext cx="11502251" cy="0"/>
          </a:xfrm>
          <a:prstGeom prst="line">
            <a:avLst/>
          </a:prstGeom>
          <a:ln w="25400">
            <a:solidFill>
              <a:srgbClr val="000000">
                <a:alpha val="14677"/>
              </a:srgbClr>
            </a:solidFill>
            <a:miter lim="400000"/>
          </a:ln>
        </p:spPr>
        <p:txBody>
          <a:bodyPr lIns="25400" tIns="25400" rIns="25400" bIns="25400" anchor="ctr"/>
          <a:lstStyle/>
          <a:p>
            <a:pPr defTabSz="292100">
              <a:defRPr sz="2400"/>
            </a:pPr>
            <a:endParaRPr sz="1200"/>
          </a:p>
        </p:txBody>
      </p:sp>
    </p:spTree>
    <p:extLst>
      <p:ext uri="{BB962C8B-B14F-4D97-AF65-F5344CB8AC3E}">
        <p14:creationId xmlns:p14="http://schemas.microsoft.com/office/powerpoint/2010/main" val="92815599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
        <p:nvSpPr>
          <p:cNvPr id="4" name="矩形 3"/>
          <p:cNvSpPr/>
          <p:nvPr userDrawn="1"/>
        </p:nvSpPr>
        <p:spPr>
          <a:xfrm>
            <a:off x="0" y="6490512"/>
            <a:ext cx="12219607" cy="297517"/>
          </a:xfrm>
          <a:prstGeom prst="rect">
            <a:avLst/>
          </a:prstGeom>
          <a:solidFill>
            <a:srgbClr val="178B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zh-CN" altLang="en-US" sz="16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5" name="图片 4" descr="未标题-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7133" y="6523750"/>
            <a:ext cx="769667" cy="210788"/>
          </a:xfrm>
          <a:prstGeom prst="rect">
            <a:avLst/>
          </a:prstGeom>
        </p:spPr>
      </p:pic>
    </p:spTree>
    <p:extLst>
      <p:ext uri="{BB962C8B-B14F-4D97-AF65-F5344CB8AC3E}">
        <p14:creationId xmlns:p14="http://schemas.microsoft.com/office/powerpoint/2010/main" val="34417896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889000" y="1149350"/>
            <a:ext cx="10414000" cy="2324100"/>
          </a:xfrm>
          <a:prstGeom prst="rect">
            <a:avLst/>
          </a:prstGeom>
        </p:spPr>
        <p:txBody>
          <a:bodyPr anchor="b">
            <a:normAutofit/>
          </a:bodyPr>
          <a:lstStyle>
            <a:lvl1pPr>
              <a:defRPr sz="3600">
                <a:latin typeface="微软雅黑" panose="020B0503020204020204" pitchFamily="34" charset="-122"/>
                <a:ea typeface="微软雅黑" panose="020B0503020204020204" pitchFamily="34" charset="-122"/>
              </a:defRPr>
            </a:lvl1pPr>
          </a:lstStyle>
          <a:p>
            <a:r>
              <a:t>标题文本</a:t>
            </a:r>
          </a:p>
        </p:txBody>
      </p:sp>
      <p:sp>
        <p:nvSpPr>
          <p:cNvPr id="12" name="Shape 12"/>
          <p:cNvSpPr>
            <a:spLocks noGrp="1"/>
          </p:cNvSpPr>
          <p:nvPr>
            <p:ph type="body" sz="quarter" idx="1"/>
          </p:nvPr>
        </p:nvSpPr>
        <p:spPr>
          <a:xfrm>
            <a:off x="889000" y="3536950"/>
            <a:ext cx="10414000" cy="2241550"/>
          </a:xfrm>
          <a:prstGeom prst="rect">
            <a:avLst/>
          </a:prstGeom>
        </p:spPr>
        <p:txBody>
          <a:bodyPr anchor="t">
            <a:normAutofit/>
          </a:bodyPr>
          <a:lstStyle>
            <a:lvl1pPr marL="0" indent="0" algn="ctr">
              <a:lnSpc>
                <a:spcPct val="150000"/>
              </a:lnSpc>
              <a:spcBef>
                <a:spcPts val="0"/>
              </a:spcBef>
              <a:buSzTx/>
              <a:buNone/>
              <a:defRPr sz="1800">
                <a:latin typeface="微软雅黑" panose="020B0503020204020204" pitchFamily="34" charset="-122"/>
                <a:ea typeface="微软雅黑" panose="020B0503020204020204" pitchFamily="34" charset="-122"/>
              </a:defRPr>
            </a:lvl1pPr>
            <a:lvl2pPr marL="0" indent="114300" algn="ctr">
              <a:lnSpc>
                <a:spcPct val="150000"/>
              </a:lnSpc>
              <a:spcBef>
                <a:spcPts val="0"/>
              </a:spcBef>
              <a:buSzTx/>
              <a:buNone/>
              <a:defRPr sz="1800">
                <a:latin typeface="微软雅黑" panose="020B0503020204020204" pitchFamily="34" charset="-122"/>
                <a:ea typeface="微软雅黑" panose="020B0503020204020204" pitchFamily="34" charset="-122"/>
              </a:defRPr>
            </a:lvl2pPr>
            <a:lvl3pPr marL="0" indent="228600" algn="ctr">
              <a:lnSpc>
                <a:spcPct val="150000"/>
              </a:lnSpc>
              <a:spcBef>
                <a:spcPts val="0"/>
              </a:spcBef>
              <a:buSzTx/>
              <a:buNone/>
              <a:defRPr sz="1800">
                <a:latin typeface="微软雅黑" panose="020B0503020204020204" pitchFamily="34" charset="-122"/>
                <a:ea typeface="微软雅黑" panose="020B0503020204020204" pitchFamily="34" charset="-122"/>
              </a:defRPr>
            </a:lvl3pPr>
            <a:lvl4pPr marL="0" indent="342900" algn="ctr">
              <a:lnSpc>
                <a:spcPct val="150000"/>
              </a:lnSpc>
              <a:spcBef>
                <a:spcPts val="0"/>
              </a:spcBef>
              <a:buSzTx/>
              <a:buNone/>
              <a:defRPr sz="1800">
                <a:latin typeface="微软雅黑" panose="020B0503020204020204" pitchFamily="34" charset="-122"/>
                <a:ea typeface="微软雅黑" panose="020B0503020204020204" pitchFamily="34" charset="-122"/>
              </a:defRPr>
            </a:lvl4pPr>
            <a:lvl5pPr marL="0" indent="457200" algn="ctr">
              <a:lnSpc>
                <a:spcPct val="150000"/>
              </a:lnSpc>
              <a:spcBef>
                <a:spcPts val="0"/>
              </a:spcBef>
              <a:buSzTx/>
              <a:buNone/>
              <a:defRPr sz="1800">
                <a:latin typeface="微软雅黑" panose="020B0503020204020204" pitchFamily="34" charset="-122"/>
                <a:ea typeface="微软雅黑" panose="020B0503020204020204" pitchFamily="34" charset="-122"/>
              </a:defRPr>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
        <p:nvSpPr>
          <p:cNvPr id="7" name="矩形 6"/>
          <p:cNvSpPr/>
          <p:nvPr userDrawn="1"/>
        </p:nvSpPr>
        <p:spPr>
          <a:xfrm>
            <a:off x="0" y="6490512"/>
            <a:ext cx="12219607" cy="297517"/>
          </a:xfrm>
          <a:prstGeom prst="rect">
            <a:avLst/>
          </a:prstGeom>
          <a:solidFill>
            <a:srgbClr val="178B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zh-CN" altLang="en-US" sz="16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8" name="图片 7" descr="未标题-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7133" y="6523750"/>
            <a:ext cx="769667" cy="210788"/>
          </a:xfrm>
          <a:prstGeom prst="rect">
            <a:avLst/>
          </a:prstGeom>
        </p:spPr>
      </p:pic>
      <p:sp>
        <p:nvSpPr>
          <p:cNvPr id="9" name="Shape 127"/>
          <p:cNvSpPr/>
          <p:nvPr userDrawn="1"/>
        </p:nvSpPr>
        <p:spPr>
          <a:xfrm>
            <a:off x="304800" y="206788"/>
            <a:ext cx="96664" cy="368301"/>
          </a:xfrm>
          <a:prstGeom prst="rect">
            <a:avLst/>
          </a:prstGeom>
          <a:solidFill>
            <a:srgbClr val="178BDD"/>
          </a:solidFill>
          <a:ln w="12700">
            <a:miter lim="400000"/>
          </a:ln>
        </p:spPr>
        <p:txBody>
          <a:bodyPr lIns="25400" tIns="25400" rIns="25400" bIns="25400" anchor="ctr"/>
          <a:lstStyle/>
          <a:p>
            <a:pPr defTabSz="292100">
              <a:defRPr sz="2400"/>
            </a:pPr>
            <a:endParaRPr sz="1200"/>
          </a:p>
        </p:txBody>
      </p:sp>
      <p:sp>
        <p:nvSpPr>
          <p:cNvPr id="10" name="Shape 129"/>
          <p:cNvSpPr/>
          <p:nvPr userDrawn="1"/>
        </p:nvSpPr>
        <p:spPr>
          <a:xfrm>
            <a:off x="249442" y="679450"/>
            <a:ext cx="11502251" cy="0"/>
          </a:xfrm>
          <a:prstGeom prst="line">
            <a:avLst/>
          </a:prstGeom>
          <a:ln w="25400">
            <a:solidFill>
              <a:srgbClr val="000000">
                <a:alpha val="14677"/>
              </a:srgbClr>
            </a:solidFill>
            <a:miter lim="400000"/>
          </a:ln>
        </p:spPr>
        <p:txBody>
          <a:bodyPr lIns="25400" tIns="25400" rIns="25400" bIns="25400" anchor="ctr"/>
          <a:lstStyle/>
          <a:p>
            <a:pPr defTabSz="292100">
              <a:defRPr sz="2400"/>
            </a:pPr>
            <a:endParaRPr sz="1200"/>
          </a:p>
        </p:txBody>
      </p:sp>
    </p:spTree>
    <p:extLst>
      <p:ext uri="{BB962C8B-B14F-4D97-AF65-F5344CB8AC3E}">
        <p14:creationId xmlns:p14="http://schemas.microsoft.com/office/powerpoint/2010/main" val="168395874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矩形 10"/>
          <p:cNvSpPr/>
          <p:nvPr userDrawn="1"/>
        </p:nvSpPr>
        <p:spPr>
          <a:xfrm>
            <a:off x="0" y="6361193"/>
            <a:ext cx="12192000" cy="496807"/>
          </a:xfrm>
          <a:prstGeom prst="rect">
            <a:avLst/>
          </a:prstGeom>
          <a:solidFill>
            <a:srgbClr val="178B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 name="Title 1"/>
          <p:cNvSpPr>
            <a:spLocks noGrp="1"/>
          </p:cNvSpPr>
          <p:nvPr>
            <p:ph type="title" hasCustomPrompt="1"/>
          </p:nvPr>
        </p:nvSpPr>
        <p:spPr>
          <a:xfrm>
            <a:off x="480000" y="101502"/>
            <a:ext cx="11697256" cy="496254"/>
          </a:xfrm>
          <a:prstGeom prst="rect">
            <a:avLst/>
          </a:prstGeom>
        </p:spPr>
        <p:txBody>
          <a:bodyPr/>
          <a:lstStyle>
            <a:lvl1pPr>
              <a:defRPr sz="2400" b="1">
                <a:solidFill>
                  <a:srgbClr val="1662A2"/>
                </a:solidFill>
              </a:defRPr>
            </a:lvl1pPr>
          </a:lstStyle>
          <a:p>
            <a:r>
              <a:rPr lang="zh-CN" altLang="en-US" dirty="0"/>
              <a:t>单击添加标题</a:t>
            </a:r>
            <a:endParaRPr lang="en-US" dirty="0"/>
          </a:p>
        </p:txBody>
      </p:sp>
      <p:sp>
        <p:nvSpPr>
          <p:cNvPr id="3" name="Content Placeholder 2"/>
          <p:cNvSpPr>
            <a:spLocks noGrp="1"/>
          </p:cNvSpPr>
          <p:nvPr>
            <p:ph idx="1" hasCustomPrompt="1"/>
          </p:nvPr>
        </p:nvSpPr>
        <p:spPr>
          <a:xfrm>
            <a:off x="264867" y="825643"/>
            <a:ext cx="11697256" cy="5415669"/>
          </a:xfrm>
          <a:prstGeom prst="rect">
            <a:avLst/>
          </a:prstGeom>
        </p:spPr>
        <p:txBody>
          <a:bodyPr/>
          <a:lstStyle>
            <a:lvl1pPr>
              <a:defRPr baseline="0">
                <a:solidFill>
                  <a:srgbClr val="1261A4"/>
                </a:solidFill>
              </a:defRPr>
            </a:lvl1pPr>
            <a:lvl3pPr>
              <a:defRPr>
                <a:solidFill>
                  <a:srgbClr val="444655"/>
                </a:solidFill>
              </a:defRPr>
            </a:lvl3pPr>
          </a:lstStyle>
          <a:p>
            <a:pPr lvl="0"/>
            <a:r>
              <a:rPr lang="zh-CN" altLang="en-US" dirty="0"/>
              <a:t>单击添加内容</a:t>
            </a:r>
            <a:endParaRPr lang="en-US" dirty="0"/>
          </a:p>
          <a:p>
            <a:pPr lvl="1"/>
            <a:r>
              <a:rPr lang="zh-CN" altLang="en-US" dirty="0"/>
              <a:t>第二层</a:t>
            </a:r>
            <a:endParaRPr lang="en-US" dirty="0"/>
          </a:p>
          <a:p>
            <a:pPr lvl="2"/>
            <a:r>
              <a:rPr lang="zh-CN" altLang="en-US" dirty="0"/>
              <a:t>第三层</a:t>
            </a:r>
            <a:endParaRPr lang="en-US" dirty="0"/>
          </a:p>
          <a:p>
            <a:pPr lvl="3"/>
            <a:r>
              <a:rPr lang="zh-CN" altLang="en-US" dirty="0"/>
              <a:t>第四层</a:t>
            </a:r>
            <a:endParaRPr lang="en-US" dirty="0"/>
          </a:p>
          <a:p>
            <a:pPr lvl="4"/>
            <a:r>
              <a:rPr lang="zh-CN" altLang="en-US" dirty="0"/>
              <a:t>第五层</a:t>
            </a:r>
            <a:endParaRPr lang="en-US" dirty="0"/>
          </a:p>
        </p:txBody>
      </p:sp>
      <p:sp>
        <p:nvSpPr>
          <p:cNvPr id="6" name="Slide Number Placeholder 5"/>
          <p:cNvSpPr>
            <a:spLocks noGrp="1"/>
          </p:cNvSpPr>
          <p:nvPr>
            <p:ph type="sldNum" sz="quarter" idx="12"/>
          </p:nvPr>
        </p:nvSpPr>
        <p:spPr/>
        <p:txBody>
          <a:bodyPr/>
          <a:lstStyle/>
          <a:p>
            <a:fld id="{D53CB646-9C68-9A45-BA80-FD674575B784}" type="slidenum">
              <a:rPr lang="en-US" smtClean="0"/>
              <a:pPr/>
              <a:t>‹#›</a:t>
            </a:fld>
            <a:endParaRPr lang="en-US"/>
          </a:p>
        </p:txBody>
      </p:sp>
      <p:sp>
        <p:nvSpPr>
          <p:cNvPr id="12" name="Footer Placeholder 4"/>
          <p:cNvSpPr>
            <a:spLocks noGrp="1"/>
          </p:cNvSpPr>
          <p:nvPr>
            <p:ph type="ftr" sz="quarter" idx="3"/>
          </p:nvPr>
        </p:nvSpPr>
        <p:spPr>
          <a:xfrm>
            <a:off x="258729" y="6504706"/>
            <a:ext cx="4925188" cy="341333"/>
          </a:xfrm>
          <a:prstGeom prst="rect">
            <a:avLst/>
          </a:prstGeom>
        </p:spPr>
        <p:txBody>
          <a:bodyPr/>
          <a:lstStyle>
            <a:lvl1pPr>
              <a:defRPr sz="900" b="0">
                <a:latin typeface="Arial" pitchFamily="34" charset="0"/>
                <a:cs typeface="Arial" pitchFamily="34" charset="0"/>
              </a:defRPr>
            </a:lvl1pPr>
          </a:lstStyle>
          <a:p>
            <a:r>
              <a:rPr lang="en-US" dirty="0"/>
              <a:t>© Testin</a:t>
            </a:r>
            <a:r>
              <a:rPr lang="en-US" altLang="zh-CN" dirty="0"/>
              <a:t>. Confidential. </a:t>
            </a:r>
            <a:r>
              <a:rPr lang="en-US" dirty="0"/>
              <a:t>All Rights Reserved</a:t>
            </a:r>
            <a:r>
              <a:rPr lang="en-US" altLang="zh-CN" dirty="0"/>
              <a:t>.</a:t>
            </a:r>
            <a:endParaRPr lang="en-US" dirty="0"/>
          </a:p>
        </p:txBody>
      </p:sp>
      <p:pic>
        <p:nvPicPr>
          <p:cNvPr id="13" name="图片 12" descr="未标题-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4195" y="6504706"/>
            <a:ext cx="767928" cy="210312"/>
          </a:xfrm>
          <a:prstGeom prst="rect">
            <a:avLst/>
          </a:prstGeom>
        </p:spPr>
      </p:pic>
      <p:sp>
        <p:nvSpPr>
          <p:cNvPr id="14" name="Shape 129"/>
          <p:cNvSpPr/>
          <p:nvPr userDrawn="1"/>
        </p:nvSpPr>
        <p:spPr>
          <a:xfrm>
            <a:off x="159897" y="670136"/>
            <a:ext cx="11802226" cy="0"/>
          </a:xfrm>
          <a:prstGeom prst="line">
            <a:avLst/>
          </a:prstGeom>
          <a:ln w="25400">
            <a:solidFill>
              <a:srgbClr val="000000">
                <a:alpha val="14677"/>
              </a:srgbClr>
            </a:solidFill>
            <a:miter lim="400000"/>
          </a:ln>
        </p:spPr>
        <p:txBody>
          <a:bodyPr lIns="50800" tIns="50800" rIns="50800" bIns="50800" anchor="ctr"/>
          <a:lstStyle/>
          <a:p>
            <a:pPr defTabSz="584200">
              <a:defRPr sz="2400"/>
            </a:pPr>
            <a:endParaRPr/>
          </a:p>
        </p:txBody>
      </p:sp>
      <p:sp>
        <p:nvSpPr>
          <p:cNvPr id="15" name="Shape 127"/>
          <p:cNvSpPr/>
          <p:nvPr userDrawn="1"/>
        </p:nvSpPr>
        <p:spPr>
          <a:xfrm>
            <a:off x="312367" y="154380"/>
            <a:ext cx="94551" cy="360250"/>
          </a:xfrm>
          <a:prstGeom prst="rect">
            <a:avLst/>
          </a:prstGeom>
          <a:solidFill>
            <a:srgbClr val="178BDD"/>
          </a:solidFill>
          <a:ln w="12700">
            <a:miter lim="400000"/>
          </a:ln>
        </p:spPr>
        <p:txBody>
          <a:bodyPr lIns="50800" tIns="50800" rIns="50800" bIns="50800" anchor="ctr"/>
          <a:lstStyle/>
          <a:p>
            <a:pPr defTabSz="584200">
              <a:defRPr sz="2400"/>
            </a:pPr>
            <a:endParaRPr/>
          </a:p>
        </p:txBody>
      </p:sp>
    </p:spTree>
    <p:extLst>
      <p:ext uri="{BB962C8B-B14F-4D97-AF65-F5344CB8AC3E}">
        <p14:creationId xmlns:p14="http://schemas.microsoft.com/office/powerpoint/2010/main" val="4222405726"/>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Rectangle 6"/>
          <p:cNvSpPr/>
          <p:nvPr userDrawn="1"/>
        </p:nvSpPr>
        <p:spPr>
          <a:xfrm>
            <a:off x="1" y="6168750"/>
            <a:ext cx="12192001" cy="1876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hasCustomPrompt="1"/>
          </p:nvPr>
        </p:nvSpPr>
        <p:spPr>
          <a:xfrm>
            <a:off x="319459" y="1410166"/>
            <a:ext cx="5501251" cy="4715998"/>
          </a:xfrm>
          <a:prstGeom prst="rect">
            <a:avLst/>
          </a:prstGeom>
        </p:spPr>
        <p:txBody>
          <a:bodyPr/>
          <a:lstStyle>
            <a:lvl1pPr>
              <a:defRPr/>
            </a:lvl1pPr>
          </a:lstStyle>
          <a:p>
            <a:pPr lvl="0"/>
            <a:r>
              <a:rPr lang="zh-CN" altLang="en-US" dirty="0"/>
              <a:t>单击添加内容</a:t>
            </a:r>
            <a:endParaRPr lang="en-US" dirty="0"/>
          </a:p>
          <a:p>
            <a:pPr lvl="1"/>
            <a:r>
              <a:rPr lang="zh-CN" altLang="en-US" dirty="0"/>
              <a:t>第二层</a:t>
            </a:r>
            <a:endParaRPr lang="en-US" dirty="0"/>
          </a:p>
          <a:p>
            <a:pPr lvl="2"/>
            <a:r>
              <a:rPr lang="zh-CN" altLang="en-US" dirty="0"/>
              <a:t>第三层</a:t>
            </a:r>
            <a:endParaRPr lang="en-US" dirty="0"/>
          </a:p>
          <a:p>
            <a:pPr lvl="3"/>
            <a:r>
              <a:rPr lang="zh-CN" altLang="en-US" dirty="0"/>
              <a:t>第四层</a:t>
            </a:r>
            <a:endParaRPr lang="en-US" dirty="0"/>
          </a:p>
          <a:p>
            <a:pPr lvl="4"/>
            <a:r>
              <a:rPr lang="zh-CN" altLang="en-US" dirty="0"/>
              <a:t>第五层</a:t>
            </a:r>
            <a:endParaRPr lang="en-US" dirty="0"/>
          </a:p>
        </p:txBody>
      </p:sp>
      <p:sp>
        <p:nvSpPr>
          <p:cNvPr id="6" name="Slide Number Placeholder 5"/>
          <p:cNvSpPr>
            <a:spLocks noGrp="1"/>
          </p:cNvSpPr>
          <p:nvPr>
            <p:ph type="sldNum" sz="quarter" idx="12"/>
          </p:nvPr>
        </p:nvSpPr>
        <p:spPr/>
        <p:txBody>
          <a:bodyPr/>
          <a:lstStyle/>
          <a:p>
            <a:fld id="{D53CB646-9C68-9A45-BA80-FD674575B784}" type="slidenum">
              <a:rPr lang="en-US" smtClean="0"/>
              <a:pPr/>
              <a:t>‹#›</a:t>
            </a:fld>
            <a:endParaRPr lang="en-US"/>
          </a:p>
        </p:txBody>
      </p:sp>
      <p:sp>
        <p:nvSpPr>
          <p:cNvPr id="9" name="Content Placeholder 2"/>
          <p:cNvSpPr>
            <a:spLocks noGrp="1"/>
          </p:cNvSpPr>
          <p:nvPr>
            <p:ph idx="13" hasCustomPrompt="1"/>
          </p:nvPr>
        </p:nvSpPr>
        <p:spPr>
          <a:xfrm>
            <a:off x="6371291" y="1410166"/>
            <a:ext cx="5511376" cy="4715998"/>
          </a:xfrm>
          <a:prstGeom prst="rect">
            <a:avLst/>
          </a:prstGeom>
        </p:spPr>
        <p:txBody>
          <a:bodyPr/>
          <a:lstStyle>
            <a:lvl1pPr>
              <a:defRPr/>
            </a:lvl1pPr>
          </a:lstStyle>
          <a:p>
            <a:pPr lvl="0"/>
            <a:r>
              <a:rPr lang="zh-CN" altLang="en-US" dirty="0"/>
              <a:t>单击添加内容</a:t>
            </a:r>
            <a:endParaRPr lang="en-US" dirty="0"/>
          </a:p>
          <a:p>
            <a:pPr lvl="1"/>
            <a:r>
              <a:rPr lang="zh-CN" altLang="en-US" dirty="0"/>
              <a:t>第二层</a:t>
            </a:r>
            <a:endParaRPr lang="en-US" dirty="0"/>
          </a:p>
          <a:p>
            <a:pPr lvl="2"/>
            <a:r>
              <a:rPr lang="zh-CN" altLang="en-US" dirty="0"/>
              <a:t>第三层</a:t>
            </a:r>
            <a:endParaRPr lang="en-US" dirty="0"/>
          </a:p>
          <a:p>
            <a:pPr lvl="3"/>
            <a:r>
              <a:rPr lang="zh-CN" altLang="en-US" dirty="0"/>
              <a:t>第四层</a:t>
            </a:r>
            <a:endParaRPr lang="en-US" dirty="0"/>
          </a:p>
          <a:p>
            <a:pPr lvl="4"/>
            <a:r>
              <a:rPr lang="zh-CN" altLang="en-US" dirty="0"/>
              <a:t>第五层</a:t>
            </a:r>
            <a:endParaRPr lang="en-US" dirty="0"/>
          </a:p>
        </p:txBody>
      </p:sp>
      <p:sp>
        <p:nvSpPr>
          <p:cNvPr id="14" name="Footer Placeholder 4"/>
          <p:cNvSpPr>
            <a:spLocks noGrp="1"/>
          </p:cNvSpPr>
          <p:nvPr>
            <p:ph type="ftr" sz="quarter" idx="3"/>
          </p:nvPr>
        </p:nvSpPr>
        <p:spPr>
          <a:xfrm>
            <a:off x="258729" y="6504706"/>
            <a:ext cx="4925188" cy="341333"/>
          </a:xfrm>
          <a:prstGeom prst="rect">
            <a:avLst/>
          </a:prstGeom>
        </p:spPr>
        <p:txBody>
          <a:bodyPr/>
          <a:lstStyle>
            <a:lvl1pPr>
              <a:defRPr sz="900" b="0">
                <a:latin typeface="Arial" pitchFamily="34" charset="0"/>
                <a:cs typeface="Arial" pitchFamily="34" charset="0"/>
              </a:defRPr>
            </a:lvl1pPr>
          </a:lstStyle>
          <a:p>
            <a:r>
              <a:rPr lang="en-US" dirty="0"/>
              <a:t>© Testin</a:t>
            </a:r>
            <a:r>
              <a:rPr lang="en-US" altLang="zh-CN" dirty="0"/>
              <a:t>. Confidential. </a:t>
            </a:r>
            <a:r>
              <a:rPr lang="en-US" dirty="0"/>
              <a:t>All Rights Reserved</a:t>
            </a:r>
            <a:r>
              <a:rPr lang="en-US" altLang="zh-CN" dirty="0"/>
              <a:t>.</a:t>
            </a:r>
            <a:endParaRPr lang="en-US" dirty="0"/>
          </a:p>
        </p:txBody>
      </p:sp>
      <p:sp>
        <p:nvSpPr>
          <p:cNvPr id="17" name="Title 1"/>
          <p:cNvSpPr>
            <a:spLocks noGrp="1"/>
          </p:cNvSpPr>
          <p:nvPr>
            <p:ph type="title" hasCustomPrompt="1"/>
          </p:nvPr>
        </p:nvSpPr>
        <p:spPr>
          <a:xfrm>
            <a:off x="480000" y="101502"/>
            <a:ext cx="11697256" cy="496254"/>
          </a:xfrm>
          <a:prstGeom prst="rect">
            <a:avLst/>
          </a:prstGeom>
        </p:spPr>
        <p:txBody>
          <a:bodyPr/>
          <a:lstStyle>
            <a:lvl1pPr>
              <a:defRPr sz="2400" b="1">
                <a:solidFill>
                  <a:srgbClr val="1662A2"/>
                </a:solidFill>
              </a:defRPr>
            </a:lvl1pPr>
          </a:lstStyle>
          <a:p>
            <a:r>
              <a:rPr lang="zh-CN" altLang="en-US" dirty="0"/>
              <a:t>单击添加标题</a:t>
            </a:r>
            <a:endParaRPr lang="en-US" dirty="0"/>
          </a:p>
        </p:txBody>
      </p:sp>
      <p:sp>
        <p:nvSpPr>
          <p:cNvPr id="18" name="Shape 129"/>
          <p:cNvSpPr/>
          <p:nvPr userDrawn="1"/>
        </p:nvSpPr>
        <p:spPr>
          <a:xfrm>
            <a:off x="159897" y="670136"/>
            <a:ext cx="11802226" cy="0"/>
          </a:xfrm>
          <a:prstGeom prst="line">
            <a:avLst/>
          </a:prstGeom>
          <a:ln w="25400">
            <a:solidFill>
              <a:srgbClr val="000000">
                <a:alpha val="14677"/>
              </a:srgbClr>
            </a:solidFill>
            <a:miter lim="400000"/>
          </a:ln>
        </p:spPr>
        <p:txBody>
          <a:bodyPr lIns="50800" tIns="50800" rIns="50800" bIns="50800" anchor="ctr"/>
          <a:lstStyle/>
          <a:p>
            <a:pPr defTabSz="584200">
              <a:defRPr sz="2400"/>
            </a:pPr>
            <a:endParaRPr/>
          </a:p>
        </p:txBody>
      </p:sp>
      <p:sp>
        <p:nvSpPr>
          <p:cNvPr id="19" name="Shape 127"/>
          <p:cNvSpPr/>
          <p:nvPr userDrawn="1"/>
        </p:nvSpPr>
        <p:spPr>
          <a:xfrm>
            <a:off x="312367" y="154380"/>
            <a:ext cx="94551" cy="360250"/>
          </a:xfrm>
          <a:prstGeom prst="rect">
            <a:avLst/>
          </a:prstGeom>
          <a:solidFill>
            <a:srgbClr val="178BDD"/>
          </a:solidFill>
          <a:ln w="12700">
            <a:miter lim="400000"/>
          </a:ln>
        </p:spPr>
        <p:txBody>
          <a:bodyPr lIns="50800" tIns="50800" rIns="50800" bIns="50800" anchor="ctr"/>
          <a:lstStyle/>
          <a:p>
            <a:pPr defTabSz="584200">
              <a:defRPr sz="2400"/>
            </a:pPr>
            <a:endParaRPr/>
          </a:p>
        </p:txBody>
      </p:sp>
    </p:spTree>
    <p:extLst>
      <p:ext uri="{BB962C8B-B14F-4D97-AF65-F5344CB8AC3E}">
        <p14:creationId xmlns:p14="http://schemas.microsoft.com/office/powerpoint/2010/main" val="3307552921"/>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3CB646-9C68-9A45-BA80-FD674575B784}" type="slidenum">
              <a:rPr lang="en-US" smtClean="0"/>
              <a:pPr/>
              <a:t>‹#›</a:t>
            </a:fld>
            <a:endParaRPr lang="en-US"/>
          </a:p>
        </p:txBody>
      </p:sp>
      <p:sp>
        <p:nvSpPr>
          <p:cNvPr id="11" name="Footer Placeholder 4"/>
          <p:cNvSpPr>
            <a:spLocks noGrp="1"/>
          </p:cNvSpPr>
          <p:nvPr>
            <p:ph type="ftr" sz="quarter" idx="3"/>
          </p:nvPr>
        </p:nvSpPr>
        <p:spPr>
          <a:xfrm>
            <a:off x="258729" y="6504706"/>
            <a:ext cx="4925188" cy="341333"/>
          </a:xfrm>
          <a:prstGeom prst="rect">
            <a:avLst/>
          </a:prstGeom>
        </p:spPr>
        <p:txBody>
          <a:bodyPr/>
          <a:lstStyle>
            <a:lvl1pPr>
              <a:defRPr sz="900" b="0">
                <a:latin typeface="Arial" pitchFamily="34" charset="0"/>
                <a:cs typeface="Arial" pitchFamily="34" charset="0"/>
              </a:defRPr>
            </a:lvl1pPr>
          </a:lstStyle>
          <a:p>
            <a:r>
              <a:rPr lang="en-US" dirty="0"/>
              <a:t>© Testin</a:t>
            </a:r>
            <a:r>
              <a:rPr lang="en-US" altLang="zh-CN" dirty="0"/>
              <a:t>. Confidential. </a:t>
            </a:r>
            <a:r>
              <a:rPr lang="en-US" dirty="0"/>
              <a:t>All Rights Reserved</a:t>
            </a:r>
            <a:r>
              <a:rPr lang="en-US" altLang="zh-CN" dirty="0"/>
              <a:t>.</a:t>
            </a:r>
            <a:endParaRPr lang="en-US" dirty="0"/>
          </a:p>
        </p:txBody>
      </p:sp>
      <p:sp>
        <p:nvSpPr>
          <p:cNvPr id="13" name="Title 1"/>
          <p:cNvSpPr>
            <a:spLocks noGrp="1"/>
          </p:cNvSpPr>
          <p:nvPr>
            <p:ph type="title" hasCustomPrompt="1"/>
          </p:nvPr>
        </p:nvSpPr>
        <p:spPr>
          <a:xfrm>
            <a:off x="480000" y="101502"/>
            <a:ext cx="11697256" cy="496254"/>
          </a:xfrm>
          <a:prstGeom prst="rect">
            <a:avLst/>
          </a:prstGeom>
        </p:spPr>
        <p:txBody>
          <a:bodyPr/>
          <a:lstStyle>
            <a:lvl1pPr>
              <a:defRPr sz="2400" b="1">
                <a:solidFill>
                  <a:srgbClr val="1662A2"/>
                </a:solidFill>
              </a:defRPr>
            </a:lvl1pPr>
          </a:lstStyle>
          <a:p>
            <a:r>
              <a:rPr lang="zh-CN" altLang="en-US" dirty="0"/>
              <a:t>单击添加标题</a:t>
            </a:r>
            <a:endParaRPr lang="en-US" dirty="0"/>
          </a:p>
        </p:txBody>
      </p:sp>
      <p:sp>
        <p:nvSpPr>
          <p:cNvPr id="14" name="Shape 129"/>
          <p:cNvSpPr/>
          <p:nvPr userDrawn="1"/>
        </p:nvSpPr>
        <p:spPr>
          <a:xfrm>
            <a:off x="159897" y="670136"/>
            <a:ext cx="11802226" cy="0"/>
          </a:xfrm>
          <a:prstGeom prst="line">
            <a:avLst/>
          </a:prstGeom>
          <a:ln w="25400">
            <a:solidFill>
              <a:srgbClr val="000000">
                <a:alpha val="14677"/>
              </a:srgbClr>
            </a:solidFill>
            <a:miter lim="400000"/>
          </a:ln>
        </p:spPr>
        <p:txBody>
          <a:bodyPr lIns="50800" tIns="50800" rIns="50800" bIns="50800" anchor="ctr"/>
          <a:lstStyle/>
          <a:p>
            <a:pPr defTabSz="584200">
              <a:defRPr sz="2400"/>
            </a:pPr>
            <a:endParaRPr/>
          </a:p>
        </p:txBody>
      </p:sp>
      <p:sp>
        <p:nvSpPr>
          <p:cNvPr id="15" name="Shape 127"/>
          <p:cNvSpPr/>
          <p:nvPr userDrawn="1"/>
        </p:nvSpPr>
        <p:spPr>
          <a:xfrm>
            <a:off x="312367" y="154380"/>
            <a:ext cx="94551" cy="360250"/>
          </a:xfrm>
          <a:prstGeom prst="rect">
            <a:avLst/>
          </a:prstGeom>
          <a:solidFill>
            <a:srgbClr val="178BDD"/>
          </a:solidFill>
          <a:ln w="12700">
            <a:miter lim="400000"/>
          </a:ln>
        </p:spPr>
        <p:txBody>
          <a:bodyPr lIns="50800" tIns="50800" rIns="50800" bIns="50800" anchor="ctr"/>
          <a:lstStyle/>
          <a:p>
            <a:pPr defTabSz="584200">
              <a:defRPr sz="2400"/>
            </a:pPr>
            <a:endParaRPr/>
          </a:p>
        </p:txBody>
      </p:sp>
      <p:sp>
        <p:nvSpPr>
          <p:cNvPr id="16" name="Content Placeholder 2"/>
          <p:cNvSpPr>
            <a:spLocks noGrp="1"/>
          </p:cNvSpPr>
          <p:nvPr>
            <p:ph idx="1" hasCustomPrompt="1"/>
          </p:nvPr>
        </p:nvSpPr>
        <p:spPr>
          <a:xfrm>
            <a:off x="264867" y="825643"/>
            <a:ext cx="11697256" cy="5415669"/>
          </a:xfrm>
          <a:prstGeom prst="rect">
            <a:avLst/>
          </a:prstGeom>
        </p:spPr>
        <p:txBody>
          <a:bodyPr/>
          <a:lstStyle>
            <a:lvl1pPr>
              <a:defRPr baseline="0">
                <a:solidFill>
                  <a:srgbClr val="1261A4"/>
                </a:solidFill>
              </a:defRPr>
            </a:lvl1pPr>
            <a:lvl3pPr>
              <a:defRPr>
                <a:solidFill>
                  <a:srgbClr val="444655"/>
                </a:solidFill>
              </a:defRPr>
            </a:lvl3pPr>
          </a:lstStyle>
          <a:p>
            <a:pPr lvl="0"/>
            <a:r>
              <a:rPr lang="zh-CN" altLang="en-US" dirty="0"/>
              <a:t>单击添加内容</a:t>
            </a:r>
            <a:endParaRPr lang="en-US" dirty="0"/>
          </a:p>
          <a:p>
            <a:pPr lvl="1"/>
            <a:r>
              <a:rPr lang="zh-CN" altLang="en-US" dirty="0"/>
              <a:t>第二层</a:t>
            </a:r>
            <a:endParaRPr lang="en-US" dirty="0"/>
          </a:p>
          <a:p>
            <a:pPr lvl="2"/>
            <a:r>
              <a:rPr lang="zh-CN" altLang="en-US" dirty="0"/>
              <a:t>第三层</a:t>
            </a:r>
            <a:endParaRPr lang="en-US" dirty="0"/>
          </a:p>
          <a:p>
            <a:pPr lvl="3"/>
            <a:r>
              <a:rPr lang="zh-CN" altLang="en-US" dirty="0"/>
              <a:t>第四层</a:t>
            </a:r>
            <a:endParaRPr lang="en-US" dirty="0"/>
          </a:p>
          <a:p>
            <a:pPr lvl="4"/>
            <a:r>
              <a:rPr lang="zh-CN" altLang="en-US" dirty="0"/>
              <a:t>第五层</a:t>
            </a:r>
            <a:endParaRPr lang="en-US" dirty="0"/>
          </a:p>
        </p:txBody>
      </p:sp>
    </p:spTree>
    <p:extLst>
      <p:ext uri="{BB962C8B-B14F-4D97-AF65-F5344CB8AC3E}">
        <p14:creationId xmlns:p14="http://schemas.microsoft.com/office/powerpoint/2010/main" val="1929255036"/>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3CB646-9C68-9A45-BA80-FD674575B784}" type="slidenum">
              <a:rPr lang="en-US" smtClean="0"/>
              <a:pPr/>
              <a:t>‹#›</a:t>
            </a:fld>
            <a:endParaRPr lang="en-US"/>
          </a:p>
        </p:txBody>
      </p:sp>
      <p:sp>
        <p:nvSpPr>
          <p:cNvPr id="11" name="Footer Placeholder 4"/>
          <p:cNvSpPr>
            <a:spLocks noGrp="1"/>
          </p:cNvSpPr>
          <p:nvPr>
            <p:ph type="ftr" sz="quarter" idx="3"/>
          </p:nvPr>
        </p:nvSpPr>
        <p:spPr>
          <a:xfrm>
            <a:off x="258729" y="6504706"/>
            <a:ext cx="4925188" cy="341333"/>
          </a:xfrm>
          <a:prstGeom prst="rect">
            <a:avLst/>
          </a:prstGeom>
        </p:spPr>
        <p:txBody>
          <a:bodyPr/>
          <a:lstStyle>
            <a:lvl1pPr>
              <a:defRPr sz="900" b="0">
                <a:latin typeface="Arial" pitchFamily="34" charset="0"/>
                <a:cs typeface="Arial" pitchFamily="34" charset="0"/>
              </a:defRPr>
            </a:lvl1pPr>
          </a:lstStyle>
          <a:p>
            <a:r>
              <a:rPr lang="en-US" dirty="0"/>
              <a:t>© Testin</a:t>
            </a:r>
            <a:r>
              <a:rPr lang="en-US" altLang="zh-CN" dirty="0"/>
              <a:t>. Confidential. </a:t>
            </a:r>
            <a:r>
              <a:rPr lang="en-US" dirty="0"/>
              <a:t>All Rights Reserved</a:t>
            </a:r>
            <a:r>
              <a:rPr lang="en-US" altLang="zh-CN" dirty="0"/>
              <a:t>.</a:t>
            </a:r>
            <a:endParaRPr lang="en-US" dirty="0"/>
          </a:p>
        </p:txBody>
      </p:sp>
      <p:sp>
        <p:nvSpPr>
          <p:cNvPr id="13" name="Title 1"/>
          <p:cNvSpPr>
            <a:spLocks noGrp="1"/>
          </p:cNvSpPr>
          <p:nvPr>
            <p:ph type="title" hasCustomPrompt="1"/>
          </p:nvPr>
        </p:nvSpPr>
        <p:spPr>
          <a:xfrm>
            <a:off x="480000" y="101502"/>
            <a:ext cx="11697256" cy="496254"/>
          </a:xfrm>
          <a:prstGeom prst="rect">
            <a:avLst/>
          </a:prstGeom>
        </p:spPr>
        <p:txBody>
          <a:bodyPr/>
          <a:lstStyle>
            <a:lvl1pPr>
              <a:defRPr sz="2400" b="1">
                <a:solidFill>
                  <a:srgbClr val="1662A2"/>
                </a:solidFill>
              </a:defRPr>
            </a:lvl1pPr>
          </a:lstStyle>
          <a:p>
            <a:r>
              <a:rPr lang="zh-CN" altLang="en-US" dirty="0"/>
              <a:t>单击添加标题</a:t>
            </a:r>
            <a:endParaRPr lang="en-US" dirty="0"/>
          </a:p>
        </p:txBody>
      </p:sp>
      <p:sp>
        <p:nvSpPr>
          <p:cNvPr id="14" name="Shape 129"/>
          <p:cNvSpPr/>
          <p:nvPr userDrawn="1"/>
        </p:nvSpPr>
        <p:spPr>
          <a:xfrm>
            <a:off x="159897" y="670136"/>
            <a:ext cx="11802226" cy="0"/>
          </a:xfrm>
          <a:prstGeom prst="line">
            <a:avLst/>
          </a:prstGeom>
          <a:ln w="25400">
            <a:solidFill>
              <a:srgbClr val="000000">
                <a:alpha val="14677"/>
              </a:srgbClr>
            </a:solidFill>
            <a:miter lim="400000"/>
          </a:ln>
        </p:spPr>
        <p:txBody>
          <a:bodyPr lIns="50800" tIns="50800" rIns="50800" bIns="50800" anchor="ctr"/>
          <a:lstStyle/>
          <a:p>
            <a:pPr defTabSz="584200">
              <a:defRPr sz="2400"/>
            </a:pPr>
            <a:endParaRPr/>
          </a:p>
        </p:txBody>
      </p:sp>
      <p:sp>
        <p:nvSpPr>
          <p:cNvPr id="15" name="Shape 127"/>
          <p:cNvSpPr/>
          <p:nvPr userDrawn="1"/>
        </p:nvSpPr>
        <p:spPr>
          <a:xfrm>
            <a:off x="312367" y="154380"/>
            <a:ext cx="94551" cy="360250"/>
          </a:xfrm>
          <a:prstGeom prst="rect">
            <a:avLst/>
          </a:prstGeom>
          <a:solidFill>
            <a:srgbClr val="178BDD"/>
          </a:solidFill>
          <a:ln w="12700">
            <a:miter lim="400000"/>
          </a:ln>
        </p:spPr>
        <p:txBody>
          <a:bodyPr lIns="50800" tIns="50800" rIns="50800" bIns="50800" anchor="ctr"/>
          <a:lstStyle/>
          <a:p>
            <a:pPr defTabSz="584200">
              <a:defRPr sz="2400"/>
            </a:pPr>
            <a:endParaRPr/>
          </a:p>
        </p:txBody>
      </p:sp>
      <p:sp>
        <p:nvSpPr>
          <p:cNvPr id="16" name="Content Placeholder 2"/>
          <p:cNvSpPr>
            <a:spLocks noGrp="1"/>
          </p:cNvSpPr>
          <p:nvPr>
            <p:ph idx="1" hasCustomPrompt="1"/>
          </p:nvPr>
        </p:nvSpPr>
        <p:spPr>
          <a:xfrm>
            <a:off x="264867" y="825643"/>
            <a:ext cx="11697256" cy="5415669"/>
          </a:xfrm>
          <a:prstGeom prst="rect">
            <a:avLst/>
          </a:prstGeom>
        </p:spPr>
        <p:txBody>
          <a:bodyPr/>
          <a:lstStyle>
            <a:lvl1pPr>
              <a:defRPr baseline="0">
                <a:solidFill>
                  <a:srgbClr val="1261A4"/>
                </a:solidFill>
              </a:defRPr>
            </a:lvl1pPr>
            <a:lvl3pPr>
              <a:defRPr>
                <a:solidFill>
                  <a:srgbClr val="444655"/>
                </a:solidFill>
              </a:defRPr>
            </a:lvl3pPr>
          </a:lstStyle>
          <a:p>
            <a:pPr lvl="0"/>
            <a:r>
              <a:rPr lang="zh-CN" altLang="en-US" dirty="0"/>
              <a:t>单击添加内容</a:t>
            </a:r>
            <a:endParaRPr lang="en-US" dirty="0"/>
          </a:p>
          <a:p>
            <a:pPr lvl="1"/>
            <a:r>
              <a:rPr lang="zh-CN" altLang="en-US" dirty="0"/>
              <a:t>第二层</a:t>
            </a:r>
            <a:endParaRPr lang="en-US" dirty="0"/>
          </a:p>
          <a:p>
            <a:pPr lvl="2"/>
            <a:r>
              <a:rPr lang="zh-CN" altLang="en-US" dirty="0"/>
              <a:t>第三层</a:t>
            </a:r>
            <a:endParaRPr lang="en-US" dirty="0"/>
          </a:p>
          <a:p>
            <a:pPr lvl="3"/>
            <a:r>
              <a:rPr lang="zh-CN" altLang="en-US" dirty="0"/>
              <a:t>第四层</a:t>
            </a:r>
            <a:endParaRPr lang="en-US" dirty="0"/>
          </a:p>
          <a:p>
            <a:pPr lvl="4"/>
            <a:r>
              <a:rPr lang="zh-CN" altLang="en-US" dirty="0"/>
              <a:t>第五层</a:t>
            </a:r>
            <a:endParaRPr lang="en-US" dirty="0"/>
          </a:p>
        </p:txBody>
      </p:sp>
    </p:spTree>
    <p:extLst>
      <p:ext uri="{BB962C8B-B14F-4D97-AF65-F5344CB8AC3E}">
        <p14:creationId xmlns:p14="http://schemas.microsoft.com/office/powerpoint/2010/main" val="2007395770"/>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幻灯片编号占位符 2"/>
          <p:cNvSpPr>
            <a:spLocks noGrp="1"/>
          </p:cNvSpPr>
          <p:nvPr>
            <p:ph type="sldNum" sz="quarter" idx="10"/>
          </p:nvPr>
        </p:nvSpPr>
        <p:spPr/>
        <p:txBody>
          <a:bodyPr/>
          <a:lstStyle/>
          <a:p>
            <a:fld id="{D53CB646-9C68-9A45-BA80-FD674575B784}" type="slidenum">
              <a:rPr lang="en-US" smtClean="0"/>
              <a:pPr/>
              <a:t>‹#›</a:t>
            </a:fld>
            <a:endParaRPr lang="en-US" dirty="0"/>
          </a:p>
        </p:txBody>
      </p:sp>
      <p:sp>
        <p:nvSpPr>
          <p:cNvPr id="4" name="页脚占位符 3"/>
          <p:cNvSpPr>
            <a:spLocks noGrp="1"/>
          </p:cNvSpPr>
          <p:nvPr>
            <p:ph type="ftr" sz="quarter" idx="11"/>
          </p:nvPr>
        </p:nvSpPr>
        <p:spPr/>
        <p:txBody>
          <a:bodyPr/>
          <a:lstStyle/>
          <a:p>
            <a:r>
              <a:rPr lang="en-US" dirty="0"/>
              <a:t>© </a:t>
            </a:r>
            <a:r>
              <a:rPr lang="en-US" altLang="zh-CN" dirty="0"/>
              <a:t>Testin</a:t>
            </a:r>
            <a:r>
              <a:rPr lang="zh-CN" altLang="en-US" dirty="0"/>
              <a:t> </a:t>
            </a:r>
            <a:r>
              <a:rPr lang="en-US" altLang="zh-CN" dirty="0"/>
              <a:t>. Confidential. </a:t>
            </a:r>
            <a:r>
              <a:rPr lang="en-US" dirty="0"/>
              <a:t>All Rights Reserved</a:t>
            </a:r>
            <a:r>
              <a:rPr lang="en-US" altLang="zh-CN" dirty="0"/>
              <a:t>.</a:t>
            </a:r>
            <a:endParaRPr lang="en-US" dirty="0"/>
          </a:p>
        </p:txBody>
      </p:sp>
      <p:sp>
        <p:nvSpPr>
          <p:cNvPr id="5" name="Text Placeholder 2"/>
          <p:cNvSpPr>
            <a:spLocks noGrp="1"/>
          </p:cNvSpPr>
          <p:nvPr>
            <p:ph type="body" idx="1" hasCustomPrompt="1"/>
          </p:nvPr>
        </p:nvSpPr>
        <p:spPr>
          <a:xfrm>
            <a:off x="963084" y="3077308"/>
            <a:ext cx="9458456" cy="659402"/>
          </a:xfrm>
          <a:prstGeom prst="rect">
            <a:avLst/>
          </a:prstGeom>
        </p:spPr>
        <p:txBody>
          <a:bodyPr anchor="b"/>
          <a:lstStyle>
            <a:lvl1pPr marL="0" indent="0">
              <a:buNone/>
              <a:defRPr sz="2000">
                <a:solidFill>
                  <a:srgbClr val="404040"/>
                </a:solidFill>
                <a:latin typeface="Microsoft YaHei"/>
                <a:ea typeface="Microsoft YaHei"/>
                <a:cs typeface="Microsoft YaHei"/>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单击添加副标题</a:t>
            </a:r>
            <a:endParaRPr lang="en-US" dirty="0"/>
          </a:p>
        </p:txBody>
      </p:sp>
      <p:sp>
        <p:nvSpPr>
          <p:cNvPr id="6" name="Title 1"/>
          <p:cNvSpPr txBox="1">
            <a:spLocks/>
          </p:cNvSpPr>
          <p:nvPr userDrawn="1"/>
        </p:nvSpPr>
        <p:spPr>
          <a:xfrm>
            <a:off x="963084" y="3848547"/>
            <a:ext cx="9458456" cy="1362075"/>
          </a:xfrm>
          <a:prstGeom prst="rect">
            <a:avLst/>
          </a:prstGeom>
        </p:spPr>
        <p:txBody>
          <a:bodyPr vert="horz" lIns="0" tIns="0" rIns="0" bIns="0" rtlCol="0" anchor="t">
            <a:normAutofit/>
          </a:bodyPr>
          <a:lstStyle>
            <a:lvl1pPr algn="l" defTabSz="457200" rtl="0" eaLnBrk="1" latinLnBrk="0" hangingPunct="1">
              <a:spcBef>
                <a:spcPct val="0"/>
              </a:spcBef>
              <a:buNone/>
              <a:defRPr sz="2800" b="1" kern="1200" cap="none">
                <a:solidFill>
                  <a:srgbClr val="004280"/>
                </a:solidFill>
                <a:latin typeface="Microsoft YaHei"/>
                <a:ea typeface="Microsoft YaHei"/>
                <a:cs typeface="Microsoft YaHei"/>
              </a:defRPr>
            </a:lvl1pPr>
          </a:lstStyle>
          <a:p>
            <a:r>
              <a:rPr lang="zh-CN" altLang="en-US" sz="2800" dirty="0">
                <a:solidFill>
                  <a:srgbClr val="0F639F"/>
                </a:solidFill>
              </a:rPr>
              <a:t>单击添加标题</a:t>
            </a:r>
            <a:endParaRPr lang="en-US" sz="2800" dirty="0">
              <a:solidFill>
                <a:srgbClr val="0F639F"/>
              </a:solidFill>
            </a:endParaRPr>
          </a:p>
        </p:txBody>
      </p:sp>
    </p:spTree>
    <p:extLst>
      <p:ext uri="{BB962C8B-B14F-4D97-AF65-F5344CB8AC3E}">
        <p14:creationId xmlns:p14="http://schemas.microsoft.com/office/powerpoint/2010/main" val="3914910597"/>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幻灯片编号占位符 2"/>
          <p:cNvSpPr>
            <a:spLocks noGrp="1"/>
          </p:cNvSpPr>
          <p:nvPr>
            <p:ph type="sldNum" sz="quarter" idx="10"/>
          </p:nvPr>
        </p:nvSpPr>
        <p:spPr/>
        <p:txBody>
          <a:bodyPr/>
          <a:lstStyle/>
          <a:p>
            <a:fld id="{D53CB646-9C68-9A45-BA80-FD674575B784}" type="slidenum">
              <a:rPr lang="en-US" smtClean="0"/>
              <a:pPr/>
              <a:t>‹#›</a:t>
            </a:fld>
            <a:endParaRPr lang="en-US" dirty="0"/>
          </a:p>
        </p:txBody>
      </p:sp>
      <p:sp>
        <p:nvSpPr>
          <p:cNvPr id="4" name="页脚占位符 3"/>
          <p:cNvSpPr>
            <a:spLocks noGrp="1"/>
          </p:cNvSpPr>
          <p:nvPr>
            <p:ph type="ftr" sz="quarter" idx="11"/>
          </p:nvPr>
        </p:nvSpPr>
        <p:spPr/>
        <p:txBody>
          <a:bodyPr/>
          <a:lstStyle/>
          <a:p>
            <a:r>
              <a:rPr lang="en-US" dirty="0"/>
              <a:t>© </a:t>
            </a:r>
            <a:r>
              <a:rPr lang="en-US" altLang="zh-CN" dirty="0"/>
              <a:t>Testin</a:t>
            </a:r>
            <a:r>
              <a:rPr lang="zh-CN" altLang="en-US" dirty="0"/>
              <a:t> </a:t>
            </a:r>
            <a:r>
              <a:rPr lang="en-US" altLang="zh-CN" dirty="0"/>
              <a:t>. Confidential. </a:t>
            </a:r>
            <a:r>
              <a:rPr lang="en-US" dirty="0"/>
              <a:t>All Rights Reserved</a:t>
            </a:r>
            <a:r>
              <a:rPr lang="en-US" altLang="zh-CN" dirty="0"/>
              <a:t>.</a:t>
            </a:r>
            <a:endParaRPr lang="en-US" dirty="0"/>
          </a:p>
        </p:txBody>
      </p:sp>
      <p:sp>
        <p:nvSpPr>
          <p:cNvPr id="5" name="Title 1"/>
          <p:cNvSpPr txBox="1">
            <a:spLocks/>
          </p:cNvSpPr>
          <p:nvPr userDrawn="1"/>
        </p:nvSpPr>
        <p:spPr>
          <a:xfrm>
            <a:off x="258729" y="2411997"/>
            <a:ext cx="7810188" cy="1913389"/>
          </a:xfrm>
          <a:prstGeom prst="rect">
            <a:avLst/>
          </a:prstGeom>
          <a:ln>
            <a:solidFill>
              <a:schemeClr val="bg1">
                <a:lumMod val="65000"/>
              </a:schemeClr>
            </a:solidFill>
          </a:ln>
        </p:spPr>
        <p:txBody>
          <a:bodyPr vert="horz" lIns="0" tIns="0" rIns="0" bIns="0" rtlCol="0" anchor="ctr">
            <a:normAutofit/>
          </a:bodyPr>
          <a:lstStyle>
            <a:lvl1pPr algn="l" defTabSz="457200" rtl="0" eaLnBrk="1" latinLnBrk="0" hangingPunct="1">
              <a:spcBef>
                <a:spcPct val="0"/>
              </a:spcBef>
              <a:buNone/>
              <a:defRPr sz="2800" b="1" kern="1200" baseline="0">
                <a:solidFill>
                  <a:srgbClr val="004281"/>
                </a:solidFill>
                <a:latin typeface="微软雅黑"/>
                <a:ea typeface="微软雅黑"/>
                <a:cs typeface="Arial"/>
              </a:defRPr>
            </a:lvl1pPr>
          </a:lstStyle>
          <a:p>
            <a:r>
              <a:rPr lang="zh-CN" altLang="en-US" sz="2800" dirty="0">
                <a:solidFill>
                  <a:srgbClr val="1368A8"/>
                </a:solidFill>
              </a:rPr>
              <a:t>单击添加标题</a:t>
            </a:r>
            <a:endParaRPr lang="en-US" sz="2800" dirty="0">
              <a:solidFill>
                <a:srgbClr val="1368A8"/>
              </a:solidFill>
            </a:endParaRPr>
          </a:p>
        </p:txBody>
      </p:sp>
    </p:spTree>
    <p:extLst>
      <p:ext uri="{BB962C8B-B14F-4D97-AF65-F5344CB8AC3E}">
        <p14:creationId xmlns:p14="http://schemas.microsoft.com/office/powerpoint/2010/main" val="3731207431"/>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幻灯片编号占位符 2"/>
          <p:cNvSpPr>
            <a:spLocks noGrp="1"/>
          </p:cNvSpPr>
          <p:nvPr>
            <p:ph type="sldNum" sz="quarter" idx="10"/>
          </p:nvPr>
        </p:nvSpPr>
        <p:spPr/>
        <p:txBody>
          <a:bodyPr/>
          <a:lstStyle/>
          <a:p>
            <a:fld id="{D53CB646-9C68-9A45-BA80-FD674575B784}" type="slidenum">
              <a:rPr lang="en-US" smtClean="0"/>
              <a:pPr/>
              <a:t>‹#›</a:t>
            </a:fld>
            <a:endParaRPr lang="en-US" dirty="0"/>
          </a:p>
        </p:txBody>
      </p:sp>
      <p:sp>
        <p:nvSpPr>
          <p:cNvPr id="4" name="页脚占位符 3"/>
          <p:cNvSpPr>
            <a:spLocks noGrp="1"/>
          </p:cNvSpPr>
          <p:nvPr>
            <p:ph type="ftr" sz="quarter" idx="11"/>
          </p:nvPr>
        </p:nvSpPr>
        <p:spPr/>
        <p:txBody>
          <a:bodyPr/>
          <a:lstStyle/>
          <a:p>
            <a:r>
              <a:rPr lang="en-US" dirty="0"/>
              <a:t>© </a:t>
            </a:r>
            <a:r>
              <a:rPr lang="en-US" altLang="zh-CN" dirty="0"/>
              <a:t>Testin</a:t>
            </a:r>
            <a:r>
              <a:rPr lang="zh-CN" altLang="en-US" dirty="0"/>
              <a:t> </a:t>
            </a:r>
            <a:r>
              <a:rPr lang="en-US" altLang="zh-CN" dirty="0"/>
              <a:t>. Confidential. </a:t>
            </a:r>
            <a:r>
              <a:rPr lang="en-US" dirty="0"/>
              <a:t>All Rights Reserved</a:t>
            </a:r>
            <a:r>
              <a:rPr lang="en-US" altLang="zh-CN" dirty="0"/>
              <a:t>.</a:t>
            </a:r>
            <a:endParaRPr lang="en-US" dirty="0"/>
          </a:p>
        </p:txBody>
      </p:sp>
      <p:sp>
        <p:nvSpPr>
          <p:cNvPr id="5" name="Title 1"/>
          <p:cNvSpPr txBox="1">
            <a:spLocks/>
          </p:cNvSpPr>
          <p:nvPr userDrawn="1"/>
        </p:nvSpPr>
        <p:spPr>
          <a:xfrm>
            <a:off x="301262" y="684797"/>
            <a:ext cx="7810188" cy="1913389"/>
          </a:xfrm>
          <a:prstGeom prst="rect">
            <a:avLst/>
          </a:prstGeom>
          <a:ln>
            <a:solidFill>
              <a:schemeClr val="bg1">
                <a:lumMod val="65000"/>
              </a:schemeClr>
            </a:solidFill>
          </a:ln>
        </p:spPr>
        <p:txBody>
          <a:bodyPr vert="horz" lIns="0" tIns="0" rIns="0" bIns="0" rtlCol="0" anchor="ctr">
            <a:normAutofit/>
          </a:bodyPr>
          <a:lstStyle>
            <a:lvl1pPr algn="l" defTabSz="457200" rtl="0" eaLnBrk="1" latinLnBrk="0" hangingPunct="1">
              <a:spcBef>
                <a:spcPct val="0"/>
              </a:spcBef>
              <a:buNone/>
              <a:defRPr sz="2800" b="1" kern="1200" baseline="0">
                <a:solidFill>
                  <a:srgbClr val="004281"/>
                </a:solidFill>
                <a:latin typeface="微软雅黑"/>
                <a:ea typeface="微软雅黑"/>
                <a:cs typeface="Arial"/>
              </a:defRPr>
            </a:lvl1pPr>
          </a:lstStyle>
          <a:p>
            <a:r>
              <a:rPr lang="zh-CN" altLang="en-US" sz="2800" dirty="0">
                <a:solidFill>
                  <a:srgbClr val="1168A9"/>
                </a:solidFill>
              </a:rPr>
              <a:t>单击添加标题</a:t>
            </a:r>
            <a:endParaRPr lang="en-US" sz="2800" dirty="0">
              <a:solidFill>
                <a:srgbClr val="1168A9"/>
              </a:solidFill>
            </a:endParaRPr>
          </a:p>
        </p:txBody>
      </p:sp>
    </p:spTree>
    <p:extLst>
      <p:ext uri="{BB962C8B-B14F-4D97-AF65-F5344CB8AC3E}">
        <p14:creationId xmlns:p14="http://schemas.microsoft.com/office/powerpoint/2010/main" val="2815473099"/>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3969470" y="3987210"/>
            <a:ext cx="7619999" cy="664505"/>
          </a:xfrm>
          <a:prstGeom prst="rect">
            <a:avLst/>
          </a:prstGeom>
        </p:spPr>
        <p:txBody>
          <a:bodyPr lIns="0" tIns="0" rIns="0" bIns="0" anchor="b">
            <a:normAutofit/>
          </a:bodyPr>
          <a:lstStyle>
            <a:lvl1pPr algn="ctr">
              <a:defRPr sz="2800" baseline="0">
                <a:solidFill>
                  <a:srgbClr val="444655"/>
                </a:solidFill>
                <a:latin typeface="Arial"/>
                <a:cs typeface="Arial"/>
              </a:defRPr>
            </a:lvl1pPr>
          </a:lstStyle>
          <a:p>
            <a:r>
              <a:rPr lang="zh-CN" altLang="en-US" dirty="0"/>
              <a:t>单击添加结束语</a:t>
            </a:r>
            <a:endParaRPr lang="en-US" dirty="0"/>
          </a:p>
        </p:txBody>
      </p:sp>
      <p:sp>
        <p:nvSpPr>
          <p:cNvPr id="16" name="Footer Placeholder 4"/>
          <p:cNvSpPr>
            <a:spLocks noGrp="1"/>
          </p:cNvSpPr>
          <p:nvPr>
            <p:ph type="ftr" sz="quarter" idx="3"/>
          </p:nvPr>
        </p:nvSpPr>
        <p:spPr>
          <a:xfrm>
            <a:off x="258729" y="6504706"/>
            <a:ext cx="4925188" cy="341333"/>
          </a:xfrm>
          <a:prstGeom prst="rect">
            <a:avLst/>
          </a:prstGeom>
        </p:spPr>
        <p:txBody>
          <a:bodyPr/>
          <a:lstStyle>
            <a:lvl1pPr>
              <a:defRPr sz="900" b="0">
                <a:latin typeface="Arial" pitchFamily="34" charset="0"/>
                <a:cs typeface="Arial" pitchFamily="34" charset="0"/>
              </a:defRPr>
            </a:lvl1pPr>
          </a:lstStyle>
          <a:p>
            <a:r>
              <a:rPr lang="en-US" dirty="0"/>
              <a:t>© Testin</a:t>
            </a:r>
            <a:r>
              <a:rPr lang="en-US" altLang="zh-CN" dirty="0"/>
              <a:t>. Confidential. </a:t>
            </a:r>
            <a:r>
              <a:rPr lang="en-US" dirty="0"/>
              <a:t>All Rights Reserved</a:t>
            </a:r>
            <a:r>
              <a:rPr lang="en-US" altLang="zh-CN" dirty="0"/>
              <a:t>.</a:t>
            </a:r>
            <a:endParaRPr lang="en-US" dirty="0"/>
          </a:p>
        </p:txBody>
      </p:sp>
      <p:pic>
        <p:nvPicPr>
          <p:cNvPr id="2" name="图片 1"/>
          <p:cNvPicPr>
            <a:picLocks noChangeAspect="1"/>
          </p:cNvPicPr>
          <p:nvPr userDrawn="1"/>
        </p:nvPicPr>
        <p:blipFill>
          <a:blip r:embed="rId2"/>
          <a:stretch>
            <a:fillRect/>
          </a:stretch>
        </p:blipFill>
        <p:spPr>
          <a:xfrm>
            <a:off x="258729" y="142875"/>
            <a:ext cx="2286000" cy="2190750"/>
          </a:xfrm>
          <a:prstGeom prst="rect">
            <a:avLst/>
          </a:prstGeom>
        </p:spPr>
      </p:pic>
    </p:spTree>
    <p:extLst>
      <p:ext uri="{BB962C8B-B14F-4D97-AF65-F5344CB8AC3E}">
        <p14:creationId xmlns:p14="http://schemas.microsoft.com/office/powerpoint/2010/main" val="3615931824"/>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6361193"/>
            <a:ext cx="12192000" cy="496807"/>
          </a:xfrm>
          <a:prstGeom prst="rect">
            <a:avLst/>
          </a:prstGeom>
          <a:solidFill>
            <a:srgbClr val="178B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Slide Number Placeholder 5"/>
          <p:cNvSpPr>
            <a:spLocks noGrp="1"/>
          </p:cNvSpPr>
          <p:nvPr>
            <p:ph type="sldNum" sz="quarter" idx="4"/>
          </p:nvPr>
        </p:nvSpPr>
        <p:spPr>
          <a:xfrm>
            <a:off x="5820710" y="6356350"/>
            <a:ext cx="550581" cy="501650"/>
          </a:xfrm>
          <a:prstGeom prst="rect">
            <a:avLst/>
          </a:prstGeom>
        </p:spPr>
        <p:txBody>
          <a:bodyPr vert="horz" lIns="0" tIns="0" rIns="0" bIns="0" rtlCol="0" anchor="ctr"/>
          <a:lstStyle>
            <a:lvl1pPr algn="ctr">
              <a:defRPr sz="1000" baseline="0">
                <a:solidFill>
                  <a:schemeClr val="bg1"/>
                </a:solidFill>
                <a:latin typeface="Arial"/>
                <a:cs typeface="Arial"/>
              </a:defRPr>
            </a:lvl1pPr>
          </a:lstStyle>
          <a:p>
            <a:fld id="{D53CB646-9C68-9A45-BA80-FD674575B784}" type="slidenum">
              <a:rPr lang="en-US" smtClean="0"/>
              <a:pPr/>
              <a:t>‹#›</a:t>
            </a:fld>
            <a:endParaRPr lang="en-US" dirty="0"/>
          </a:p>
        </p:txBody>
      </p:sp>
      <p:sp>
        <p:nvSpPr>
          <p:cNvPr id="8" name="Footer Placeholder 4"/>
          <p:cNvSpPr>
            <a:spLocks noGrp="1"/>
          </p:cNvSpPr>
          <p:nvPr>
            <p:ph type="ftr" sz="quarter" idx="3"/>
          </p:nvPr>
        </p:nvSpPr>
        <p:spPr>
          <a:xfrm>
            <a:off x="258729" y="6504706"/>
            <a:ext cx="4925188" cy="341333"/>
          </a:xfrm>
          <a:prstGeom prst="rect">
            <a:avLst/>
          </a:prstGeom>
        </p:spPr>
        <p:txBody>
          <a:bodyPr/>
          <a:lstStyle>
            <a:lvl1pPr>
              <a:defRPr sz="900" b="0">
                <a:solidFill>
                  <a:schemeClr val="bg1"/>
                </a:solidFill>
                <a:latin typeface="Arial" pitchFamily="34" charset="0"/>
                <a:cs typeface="Arial" pitchFamily="34" charset="0"/>
              </a:defRPr>
            </a:lvl1pPr>
          </a:lstStyle>
          <a:p>
            <a:r>
              <a:rPr lang="en-US" dirty="0"/>
              <a:t>© </a:t>
            </a:r>
            <a:r>
              <a:rPr lang="en-US" altLang="zh-CN" dirty="0"/>
              <a:t>Testin</a:t>
            </a:r>
            <a:r>
              <a:rPr lang="zh-CN" altLang="en-US" dirty="0"/>
              <a:t> </a:t>
            </a:r>
            <a:r>
              <a:rPr lang="en-US" altLang="zh-CN" dirty="0"/>
              <a:t>. Confidential. </a:t>
            </a:r>
            <a:r>
              <a:rPr lang="en-US" dirty="0"/>
              <a:t>All Rights Reserved</a:t>
            </a:r>
            <a:r>
              <a:rPr lang="en-US" altLang="zh-CN" dirty="0"/>
              <a:t>.</a:t>
            </a:r>
            <a:endParaRPr lang="en-US" dirty="0"/>
          </a:p>
        </p:txBody>
      </p:sp>
      <p:pic>
        <p:nvPicPr>
          <p:cNvPr id="9" name="图片 8" descr="未标题-1.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194195" y="6504706"/>
            <a:ext cx="767928" cy="210312"/>
          </a:xfrm>
          <a:prstGeom prst="rect">
            <a:avLst/>
          </a:prstGeom>
        </p:spPr>
      </p:pic>
      <p:sp>
        <p:nvSpPr>
          <p:cNvPr id="4" name="文本占位符 3"/>
          <p:cNvSpPr>
            <a:spLocks noGrp="1"/>
          </p:cNvSpPr>
          <p:nvPr>
            <p:ph type="body" idx="1"/>
          </p:nvPr>
        </p:nvSpPr>
        <p:spPr>
          <a:xfrm>
            <a:off x="264867" y="831273"/>
            <a:ext cx="11598582" cy="534569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6275295"/>
      </p:ext>
    </p:extLst>
  </p:cSld>
  <p:clrMap bg1="lt1" tx1="dk1" bg2="lt2" tx2="dk2" accent1="accent1" accent2="accent2" accent3="accent3" accent4="accent4" accent5="accent5" accent6="accent6" hlink="hlink" folHlink="folHlink"/>
  <p:sldLayoutIdLst>
    <p:sldLayoutId id="2147483665" r:id="rId1"/>
    <p:sldLayoutId id="2147483650" r:id="rId2"/>
    <p:sldLayoutId id="2147483658" r:id="rId3"/>
    <p:sldLayoutId id="2147483655" r:id="rId4"/>
    <p:sldLayoutId id="2147483667" r:id="rId5"/>
    <p:sldLayoutId id="2147483670" r:id="rId6"/>
    <p:sldLayoutId id="2147483669" r:id="rId7"/>
    <p:sldLayoutId id="2147483668" r:id="rId8"/>
    <p:sldLayoutId id="2147483666" r:id="rId9"/>
    <p:sldLayoutId id="2147483671" r:id="rId10"/>
    <p:sldLayoutId id="2147483672" r:id="rId11"/>
    <p:sldLayoutId id="2147483673" r:id="rId12"/>
  </p:sldLayoutIdLst>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hf hdr="0" dt="0"/>
  <p:txStyles>
    <p:titleStyle>
      <a:lvl1pPr algn="l" defTabSz="457200" rtl="0" eaLnBrk="1" latinLnBrk="0" hangingPunct="1">
        <a:spcBef>
          <a:spcPct val="0"/>
        </a:spcBef>
        <a:buNone/>
        <a:defRPr sz="2800" b="1" kern="1200">
          <a:solidFill>
            <a:srgbClr val="0055A6"/>
          </a:solidFill>
          <a:latin typeface="微软雅黑"/>
          <a:ea typeface="微软雅黑"/>
          <a:cs typeface="Arial"/>
        </a:defRPr>
      </a:lvl1pPr>
    </p:titleStyle>
    <p:bodyStyle>
      <a:lvl1pPr marL="342900" indent="-342900" algn="l" defTabSz="457200" rtl="0" eaLnBrk="1" latinLnBrk="0" hangingPunct="1">
        <a:spcBef>
          <a:spcPct val="20000"/>
        </a:spcBef>
        <a:buSzPct val="100000"/>
        <a:buFont typeface="Arial"/>
        <a:buChar char="•"/>
        <a:defRPr sz="2200" kern="1200">
          <a:solidFill>
            <a:srgbClr val="005AAF"/>
          </a:solidFill>
          <a:latin typeface="微软雅黑"/>
          <a:ea typeface="微软雅黑"/>
          <a:cs typeface="+mn-cs"/>
        </a:defRPr>
      </a:lvl1pPr>
      <a:lvl2pPr marL="742950" indent="-285750" algn="l" defTabSz="457200" rtl="0" eaLnBrk="1" latinLnBrk="0" hangingPunct="1">
        <a:spcBef>
          <a:spcPct val="20000"/>
        </a:spcBef>
        <a:buSzPct val="80000"/>
        <a:buFont typeface="Lucida Grande"/>
        <a:buChar char="»"/>
        <a:defRPr sz="1800" kern="1200">
          <a:solidFill>
            <a:schemeClr val="tx1">
              <a:lumMod val="75000"/>
              <a:lumOff val="25000"/>
            </a:schemeClr>
          </a:solidFill>
          <a:latin typeface="微软雅黑"/>
          <a:ea typeface="微软雅黑"/>
          <a:cs typeface="+mn-cs"/>
        </a:defRPr>
      </a:lvl2pPr>
      <a:lvl3pPr marL="1143000" indent="-228600" algn="l" defTabSz="457200" rtl="0" eaLnBrk="1" latinLnBrk="0" hangingPunct="1">
        <a:spcBef>
          <a:spcPct val="20000"/>
        </a:spcBef>
        <a:buSzPct val="80000"/>
        <a:buFont typeface="Lucida Grande"/>
        <a:buChar char="-"/>
        <a:defRPr sz="1600" kern="1200">
          <a:solidFill>
            <a:srgbClr val="444655"/>
          </a:solidFill>
          <a:latin typeface="微软雅黑"/>
          <a:ea typeface="微软雅黑"/>
          <a:cs typeface="+mn-cs"/>
        </a:defRPr>
      </a:lvl3pPr>
      <a:lvl4pPr marL="1600200" indent="-228600" algn="l" defTabSz="457200" rtl="0" eaLnBrk="1" latinLnBrk="0" hangingPunct="1">
        <a:spcBef>
          <a:spcPct val="20000"/>
        </a:spcBef>
        <a:buSzPct val="80000"/>
        <a:buFont typeface="Arial"/>
        <a:buChar char="•"/>
        <a:defRPr sz="1400" b="1" kern="1200">
          <a:solidFill>
            <a:srgbClr val="005AAF"/>
          </a:solidFill>
          <a:latin typeface="微软雅黑"/>
          <a:ea typeface="微软雅黑"/>
          <a:cs typeface="+mn-cs"/>
        </a:defRPr>
      </a:lvl4pPr>
      <a:lvl5pPr marL="2057400" indent="-228600" algn="l" defTabSz="457200" rtl="0" eaLnBrk="1" latinLnBrk="0" hangingPunct="1">
        <a:spcBef>
          <a:spcPct val="20000"/>
        </a:spcBef>
        <a:buSzPct val="80000"/>
        <a:buFont typeface="Lucida Grande"/>
        <a:buChar char="»"/>
        <a:defRPr sz="1200" kern="1200">
          <a:solidFill>
            <a:schemeClr val="tx1">
              <a:lumMod val="75000"/>
              <a:lumOff val="25000"/>
            </a:schemeClr>
          </a:solidFill>
          <a:latin typeface="微软雅黑"/>
          <a:ea typeface="微软雅黑"/>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chart" Target="../charts/chart5.xml"/><Relationship Id="rId13" Type="http://schemas.openxmlformats.org/officeDocument/2006/relationships/chart" Target="../charts/chart10.xml"/><Relationship Id="rId3" Type="http://schemas.openxmlformats.org/officeDocument/2006/relationships/chart" Target="../charts/chart1.xml"/><Relationship Id="rId7" Type="http://schemas.openxmlformats.org/officeDocument/2006/relationships/chart" Target="../charts/chart4.xml"/><Relationship Id="rId12"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chart" Target="../charts/chart3.xml"/><Relationship Id="rId11" Type="http://schemas.openxmlformats.org/officeDocument/2006/relationships/chart" Target="../charts/chart8.xml"/><Relationship Id="rId5" Type="http://schemas.openxmlformats.org/officeDocument/2006/relationships/chart" Target="../charts/chart2.xml"/><Relationship Id="rId10" Type="http://schemas.openxmlformats.org/officeDocument/2006/relationships/chart" Target="../charts/chart7.xml"/><Relationship Id="rId4" Type="http://schemas.openxmlformats.org/officeDocument/2006/relationships/image" Target="../media/image4.png"/><Relationship Id="rId9" Type="http://schemas.openxmlformats.org/officeDocument/2006/relationships/chart" Target="../charts/char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image" Target="../media/image29.png"/><Relationship Id="rId7" Type="http://schemas.openxmlformats.org/officeDocument/2006/relationships/chart" Target="../charts/chart11.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0"/>
          <p:cNvSpPr txBox="1">
            <a:spLocks/>
          </p:cNvSpPr>
          <p:nvPr/>
        </p:nvSpPr>
        <p:spPr>
          <a:xfrm>
            <a:off x="2935696" y="3270772"/>
            <a:ext cx="6646773" cy="817902"/>
          </a:xfrm>
          <a:prstGeom prst="rect">
            <a:avLst/>
          </a:prstGeom>
        </p:spPr>
        <p:txBody>
          <a:bodyPr>
            <a:normAutofit/>
          </a:bodyPr>
          <a:lstStyle>
            <a:lvl1pPr algn="l" defTabSz="584200" rtl="0" eaLnBrk="1" latinLnBrk="0" hangingPunct="1">
              <a:spcBef>
                <a:spcPct val="0"/>
              </a:spcBef>
              <a:buNone/>
              <a:defRPr sz="3200" b="1" kern="1200">
                <a:solidFill>
                  <a:schemeClr val="accent1"/>
                </a:solidFill>
                <a:latin typeface="Microsoft YaHei"/>
                <a:ea typeface="Microsoft YaHei"/>
                <a:cs typeface="Microsoft YaHei"/>
                <a:sym typeface="Microsoft YaHei"/>
              </a:defRPr>
            </a:lvl1pPr>
          </a:lstStyle>
          <a:p>
            <a:pPr algn="ctr"/>
            <a:r>
              <a:rPr lang="en-US" altLang="zh-CN" dirty="0" err="1">
                <a:solidFill>
                  <a:srgbClr val="178BDD"/>
                </a:solidFill>
              </a:rPr>
              <a:t>Testin</a:t>
            </a:r>
            <a:r>
              <a:rPr lang="zh-CN" altLang="en-US" dirty="0">
                <a:solidFill>
                  <a:srgbClr val="178BDD"/>
                </a:solidFill>
              </a:rPr>
              <a:t>云测测试解决方案</a:t>
            </a:r>
            <a:endParaRPr lang="en-US" altLang="zh-CN" dirty="0">
              <a:solidFill>
                <a:srgbClr val="178BDD"/>
              </a:solidFill>
            </a:endParaRPr>
          </a:p>
          <a:p>
            <a:pPr algn="ctr"/>
            <a:endParaRPr lang="en-US" altLang="zh-CN" dirty="0">
              <a:solidFill>
                <a:srgbClr val="178BDD"/>
              </a:solidFill>
            </a:endParaRPr>
          </a:p>
        </p:txBody>
      </p:sp>
    </p:spTree>
    <p:extLst>
      <p:ext uri="{BB962C8B-B14F-4D97-AF65-F5344CB8AC3E}">
        <p14:creationId xmlns:p14="http://schemas.microsoft.com/office/powerpoint/2010/main" val="2785760108"/>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53CB646-9C68-9A45-BA80-FD674575B784}" type="slidenum">
              <a:rPr lang="en-US" smtClean="0"/>
              <a:pPr/>
              <a:t>10</a:t>
            </a:fld>
            <a:endParaRPr lang="en-US"/>
          </a:p>
        </p:txBody>
      </p:sp>
      <p:sp>
        <p:nvSpPr>
          <p:cNvPr id="5" name="页脚占位符 4"/>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cxnSp>
        <p:nvCxnSpPr>
          <p:cNvPr id="65" name="直接连接符 64"/>
          <p:cNvCxnSpPr/>
          <p:nvPr/>
        </p:nvCxnSpPr>
        <p:spPr>
          <a:xfrm>
            <a:off x="3814354" y="1449977"/>
            <a:ext cx="0" cy="4022976"/>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6" name="椭圆 65"/>
          <p:cNvSpPr/>
          <p:nvPr/>
        </p:nvSpPr>
        <p:spPr>
          <a:xfrm>
            <a:off x="3716383" y="1815737"/>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7" name="椭圆 66"/>
          <p:cNvSpPr/>
          <p:nvPr/>
        </p:nvSpPr>
        <p:spPr>
          <a:xfrm>
            <a:off x="3716383" y="2887031"/>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9" name="椭圆 68"/>
          <p:cNvSpPr/>
          <p:nvPr/>
        </p:nvSpPr>
        <p:spPr>
          <a:xfrm>
            <a:off x="3716383" y="3978734"/>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711200" y="1449977"/>
            <a:ext cx="1854200" cy="1015663"/>
          </a:xfrm>
          <a:prstGeom prst="rect">
            <a:avLst/>
          </a:prstGeom>
          <a:noFill/>
        </p:spPr>
        <p:txBody>
          <a:bodyPr wrap="square" rtlCol="0">
            <a:spAutoFit/>
          </a:bodyPr>
          <a:lstStyle/>
          <a:p>
            <a:pPr algn="ctr"/>
            <a:r>
              <a:rPr lang="zh-CN" altLang="en-US" sz="4400" dirty="0">
                <a:solidFill>
                  <a:srgbClr val="178BDD"/>
                </a:solidFill>
                <a:latin typeface="微软雅黑" panose="020B0503020204020204" pitchFamily="34" charset="-122"/>
                <a:ea typeface="微软雅黑" panose="020B0503020204020204" pitchFamily="34" charset="-122"/>
              </a:rPr>
              <a:t>目 录</a:t>
            </a:r>
            <a:endParaRPr lang="en-US" altLang="zh-CN" sz="4400" dirty="0">
              <a:solidFill>
                <a:srgbClr val="178BDD"/>
              </a:solidFill>
              <a:latin typeface="微软雅黑" panose="020B0503020204020204" pitchFamily="34" charset="-122"/>
              <a:ea typeface="微软雅黑" panose="020B0503020204020204" pitchFamily="34" charset="-122"/>
            </a:endParaRPr>
          </a:p>
          <a:p>
            <a:pPr algn="ctr"/>
            <a:r>
              <a:rPr lang="en-US" altLang="zh-CN" sz="1600" dirty="0">
                <a:solidFill>
                  <a:srgbClr val="178BDD"/>
                </a:solidFill>
                <a:latin typeface="微软雅黑" panose="020B0503020204020204" pitchFamily="34" charset="-122"/>
                <a:ea typeface="微软雅黑" panose="020B0503020204020204" pitchFamily="34" charset="-122"/>
              </a:rPr>
              <a:t>CONTENTS</a:t>
            </a:r>
            <a:endParaRPr lang="zh-CN" altLang="en-US" sz="1600" dirty="0">
              <a:solidFill>
                <a:srgbClr val="178BDD"/>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17999" y="1725987"/>
            <a:ext cx="5494741" cy="400110"/>
          </a:xfrm>
          <a:prstGeom prst="rect">
            <a:avLst/>
          </a:prstGeom>
          <a:noFill/>
        </p:spPr>
        <p:txBody>
          <a:bodyPr wrap="square" rtlCol="0">
            <a:spAutoFit/>
          </a:bodyPr>
          <a:lstStyle>
            <a:defPPr>
              <a:defRPr lang="en-US"/>
            </a:defPPr>
            <a:lvl1pPr>
              <a:defRPr>
                <a:latin typeface="微软雅黑" panose="020B0503020204020204" pitchFamily="34" charset="-122"/>
                <a:ea typeface="微软雅黑" panose="020B0503020204020204" pitchFamily="34" charset="-122"/>
              </a:defRPr>
            </a:lvl1pPr>
          </a:lstStyle>
          <a:p>
            <a:r>
              <a:rPr lang="en-US" altLang="zh-CN" sz="2000" dirty="0"/>
              <a:t>1</a:t>
            </a:r>
            <a:r>
              <a:rPr lang="zh-CN" altLang="en-US" sz="2000" dirty="0"/>
              <a:t>、</a:t>
            </a:r>
            <a:r>
              <a:rPr lang="en-US" altLang="zh-CN" sz="2000" dirty="0" err="1"/>
              <a:t>Testin</a:t>
            </a:r>
            <a:r>
              <a:rPr lang="zh-CN" altLang="en-US" sz="2000" dirty="0"/>
              <a:t>公司介绍</a:t>
            </a:r>
          </a:p>
        </p:txBody>
      </p:sp>
      <p:sp>
        <p:nvSpPr>
          <p:cNvPr id="72" name="Title 2"/>
          <p:cNvSpPr>
            <a:spLocks noGrp="1"/>
          </p:cNvSpPr>
          <p:nvPr>
            <p:ph type="title"/>
          </p:nvPr>
        </p:nvSpPr>
        <p:spPr>
          <a:xfrm>
            <a:off x="480000" y="104801"/>
            <a:ext cx="11590080" cy="479399"/>
          </a:xfrm>
          <a:prstGeom prst="rect">
            <a:avLst/>
          </a:prstGeom>
        </p:spPr>
        <p:txBody>
          <a:bodyPr/>
          <a:lstStyle/>
          <a:p>
            <a:r>
              <a:rPr lang="zh-CN" altLang="en-US" dirty="0"/>
              <a:t>目录</a:t>
            </a:r>
            <a:endParaRPr lang="en-US" dirty="0"/>
          </a:p>
        </p:txBody>
      </p:sp>
      <p:sp>
        <p:nvSpPr>
          <p:cNvPr id="73" name="文本框 72"/>
          <p:cNvSpPr txBox="1"/>
          <p:nvPr/>
        </p:nvSpPr>
        <p:spPr>
          <a:xfrm>
            <a:off x="4318000" y="2822318"/>
            <a:ext cx="4879008" cy="400110"/>
          </a:xfrm>
          <a:prstGeom prst="rect">
            <a:avLst/>
          </a:prstGeom>
          <a:noFill/>
        </p:spPr>
        <p:txBody>
          <a:bodyPr wrap="square" rtlCol="0">
            <a:spAutoFit/>
          </a:bodyPr>
          <a:lstStyle/>
          <a:p>
            <a:r>
              <a:rPr lang="en-US" altLang="zh-CN" sz="2000" b="1" dirty="0">
                <a:solidFill>
                  <a:srgbClr val="4B74CC"/>
                </a:solidFill>
                <a:latin typeface="微软雅黑" panose="020B0503020204020204" pitchFamily="34" charset="-122"/>
                <a:ea typeface="微软雅黑" panose="020B0503020204020204" pitchFamily="34" charset="-122"/>
              </a:rPr>
              <a:t>2</a:t>
            </a:r>
            <a:r>
              <a:rPr lang="zh-CN" altLang="en-US" sz="2000" b="1" dirty="0">
                <a:solidFill>
                  <a:srgbClr val="4B74CC"/>
                </a:solidFill>
                <a:latin typeface="微软雅黑" panose="020B0503020204020204" pitchFamily="34" charset="-122"/>
                <a:ea typeface="微软雅黑" panose="020B0503020204020204" pitchFamily="34" charset="-122"/>
              </a:rPr>
              <a:t>、用例测试解决方案</a:t>
            </a:r>
          </a:p>
        </p:txBody>
      </p:sp>
      <p:sp>
        <p:nvSpPr>
          <p:cNvPr id="74" name="文本框 73"/>
          <p:cNvSpPr txBox="1"/>
          <p:nvPr/>
        </p:nvSpPr>
        <p:spPr>
          <a:xfrm>
            <a:off x="4317999" y="3905001"/>
            <a:ext cx="487900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BUG</a:t>
            </a:r>
            <a:r>
              <a:rPr lang="zh-CN" altLang="en-US" sz="2000" dirty="0">
                <a:latin typeface="微软雅黑" panose="020B0503020204020204" pitchFamily="34" charset="-122"/>
                <a:ea typeface="微软雅黑" panose="020B0503020204020204" pitchFamily="34" charset="-122"/>
              </a:rPr>
              <a:t>探索测试解决方案</a:t>
            </a:r>
          </a:p>
        </p:txBody>
      </p:sp>
      <p:sp>
        <p:nvSpPr>
          <p:cNvPr id="75" name="文本框 74"/>
          <p:cNvSpPr txBox="1"/>
          <p:nvPr/>
        </p:nvSpPr>
        <p:spPr>
          <a:xfrm>
            <a:off x="4318000" y="5001334"/>
            <a:ext cx="487900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、兼容性测试解决方案</a:t>
            </a:r>
          </a:p>
        </p:txBody>
      </p:sp>
      <p:sp>
        <p:nvSpPr>
          <p:cNvPr id="76" name="椭圆 75"/>
          <p:cNvSpPr/>
          <p:nvPr/>
        </p:nvSpPr>
        <p:spPr>
          <a:xfrm>
            <a:off x="3716383" y="5104607"/>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stretch>
            <a:fillRect/>
          </a:stretch>
        </p:blipFill>
        <p:spPr>
          <a:xfrm>
            <a:off x="8930838" y="2011679"/>
            <a:ext cx="2603500" cy="2603500"/>
          </a:xfrm>
          <a:prstGeom prst="rect">
            <a:avLst/>
          </a:prstGeom>
        </p:spPr>
      </p:pic>
    </p:spTree>
    <p:extLst>
      <p:ext uri="{BB962C8B-B14F-4D97-AF65-F5344CB8AC3E}">
        <p14:creationId xmlns:p14="http://schemas.microsoft.com/office/powerpoint/2010/main" val="897375570"/>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127"/>
          <p:cNvSpPr/>
          <p:nvPr/>
        </p:nvSpPr>
        <p:spPr>
          <a:xfrm>
            <a:off x="304800" y="206788"/>
            <a:ext cx="96664" cy="368301"/>
          </a:xfrm>
          <a:prstGeom prst="rect">
            <a:avLst/>
          </a:prstGeom>
          <a:solidFill>
            <a:srgbClr val="0E73C7"/>
          </a:solidFill>
          <a:ln w="12700">
            <a:miter lim="400000"/>
          </a:ln>
        </p:spPr>
        <p:txBody>
          <a:bodyPr lIns="25400" tIns="25400" rIns="25400" bIns="25400" anchor="ctr"/>
          <a:lstStyle/>
          <a:p>
            <a:pPr defTabSz="292100">
              <a:defRPr sz="2400"/>
            </a:pPr>
            <a:endParaRPr sz="1200"/>
          </a:p>
        </p:txBody>
      </p:sp>
      <p:sp>
        <p:nvSpPr>
          <p:cNvPr id="43" name="Shape 128"/>
          <p:cNvSpPr/>
          <p:nvPr/>
        </p:nvSpPr>
        <p:spPr>
          <a:xfrm>
            <a:off x="739341" y="231404"/>
            <a:ext cx="1025922" cy="34368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584200">
              <a:defRPr sz="3800">
                <a:latin typeface="Microsoft YaHei"/>
                <a:ea typeface="Microsoft YaHei"/>
                <a:cs typeface="Microsoft YaHei"/>
                <a:sym typeface="Microsoft YaHei"/>
              </a:defRPr>
            </a:lvl1pPr>
          </a:lstStyle>
          <a:p>
            <a:r>
              <a:rPr lang="zh-CN" altLang="en-US" sz="1900" dirty="0"/>
              <a:t>产品价值</a:t>
            </a:r>
            <a:endParaRPr sz="1900" dirty="0"/>
          </a:p>
        </p:txBody>
      </p:sp>
      <p:sp>
        <p:nvSpPr>
          <p:cNvPr id="44" name="Shape 129"/>
          <p:cNvSpPr/>
          <p:nvPr/>
        </p:nvSpPr>
        <p:spPr>
          <a:xfrm>
            <a:off x="249442" y="679450"/>
            <a:ext cx="11502251" cy="0"/>
          </a:xfrm>
          <a:prstGeom prst="line">
            <a:avLst/>
          </a:prstGeom>
          <a:ln w="25400">
            <a:solidFill>
              <a:srgbClr val="000000">
                <a:alpha val="14677"/>
              </a:srgbClr>
            </a:solidFill>
            <a:miter lim="400000"/>
          </a:ln>
        </p:spPr>
        <p:txBody>
          <a:bodyPr lIns="25400" tIns="25400" rIns="25400" bIns="25400" anchor="ctr"/>
          <a:lstStyle/>
          <a:p>
            <a:pPr defTabSz="292100">
              <a:defRPr sz="2400"/>
            </a:pPr>
            <a:endParaRPr sz="1200"/>
          </a:p>
        </p:txBody>
      </p:sp>
      <p:sp>
        <p:nvSpPr>
          <p:cNvPr id="45" name="矩形 44"/>
          <p:cNvSpPr/>
          <p:nvPr/>
        </p:nvSpPr>
        <p:spPr>
          <a:xfrm>
            <a:off x="0" y="6490512"/>
            <a:ext cx="12219607" cy="297517"/>
          </a:xfrm>
          <a:prstGeom prst="rect">
            <a:avLst/>
          </a:prstGeom>
          <a:solidFill>
            <a:srgbClr val="0E73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dirty="0">
              <a:solidFill>
                <a:srgbClr val="FFFFFF"/>
              </a:solidFill>
              <a:sym typeface="Helvetica Light"/>
            </a:endParaRPr>
          </a:p>
        </p:txBody>
      </p:sp>
      <p:pic>
        <p:nvPicPr>
          <p:cNvPr id="46" name="图片 45" descr="未标题-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7133" y="6523750"/>
            <a:ext cx="769667" cy="210788"/>
          </a:xfrm>
          <a:prstGeom prst="rect">
            <a:avLst/>
          </a:prstGeom>
        </p:spPr>
      </p:pic>
      <p:sp>
        <p:nvSpPr>
          <p:cNvPr id="8" name="直接连接符 9"/>
          <p:cNvSpPr>
            <a:spLocks noChangeShapeType="1"/>
          </p:cNvSpPr>
          <p:nvPr/>
        </p:nvSpPr>
        <p:spPr bwMode="auto">
          <a:xfrm>
            <a:off x="776115" y="2371837"/>
            <a:ext cx="9532506" cy="34433"/>
          </a:xfrm>
          <a:prstGeom prst="line">
            <a:avLst/>
          </a:prstGeom>
          <a:noFill/>
          <a:ln w="9525">
            <a:solidFill>
              <a:srgbClr val="7F7F7F"/>
            </a:solidFill>
            <a:prstDash val="dashDot"/>
            <a:round/>
            <a:headEnd/>
            <a:tailEnd/>
          </a:ln>
          <a:extLst>
            <a:ext uri="{909E8E84-426E-40dd-AFC4-6F175D3DCCD1}">
              <a14:hiddenFill xmlns="" xmlns:a14="http://schemas.microsoft.com/office/drawing/2010/main">
                <a:noFill/>
              </a14:hiddenFill>
            </a:ext>
          </a:extLst>
        </p:spPr>
        <p:txBody>
          <a:bodyPr/>
          <a:lstStyle/>
          <a:p>
            <a:endParaRPr lang="zh-CN" altLang="en-US" sz="1200">
              <a:solidFill>
                <a:srgbClr val="0365C0"/>
              </a:solidFill>
            </a:endParaRPr>
          </a:p>
        </p:txBody>
      </p:sp>
      <p:grpSp>
        <p:nvGrpSpPr>
          <p:cNvPr id="9" name="组 8"/>
          <p:cNvGrpSpPr/>
          <p:nvPr/>
        </p:nvGrpSpPr>
        <p:grpSpPr>
          <a:xfrm>
            <a:off x="739341" y="1428547"/>
            <a:ext cx="9569279" cy="923330"/>
            <a:chOff x="1901423" y="1379637"/>
            <a:chExt cx="9626531" cy="1846660"/>
          </a:xfrm>
        </p:grpSpPr>
        <p:sp>
          <p:nvSpPr>
            <p:cNvPr id="10" name="TextBox 1"/>
            <p:cNvSpPr>
              <a:spLocks noChangeArrowheads="1"/>
            </p:cNvSpPr>
            <p:nvPr/>
          </p:nvSpPr>
          <p:spPr bwMode="auto">
            <a:xfrm>
              <a:off x="3259014" y="1438737"/>
              <a:ext cx="8268940" cy="16619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gn="l">
                <a:lnSpc>
                  <a:spcPct val="150000"/>
                </a:lnSpc>
                <a:spcBef>
                  <a:spcPct val="0"/>
                </a:spcBef>
                <a:buNone/>
              </a:pPr>
              <a:r>
                <a:rPr lang="zh-CN" altLang="en-US" sz="1600" dirty="0">
                  <a:solidFill>
                    <a:schemeClr val="accent1">
                      <a:lumMod val="75000"/>
                    </a:schemeClr>
                  </a:solidFill>
                  <a:latin typeface="微软雅黑" charset="-122"/>
                  <a:ea typeface="微软雅黑" charset="-122"/>
                  <a:sym typeface="微软雅黑" charset="-122"/>
                </a:rPr>
                <a:t>根据</a:t>
              </a:r>
              <a:r>
                <a:rPr lang="en-US" altLang="zh-CN" sz="1600" dirty="0">
                  <a:solidFill>
                    <a:schemeClr val="accent1">
                      <a:lumMod val="75000"/>
                    </a:schemeClr>
                  </a:solidFill>
                  <a:latin typeface="微软雅黑" charset="-122"/>
                  <a:ea typeface="微软雅黑" charset="-122"/>
                  <a:sym typeface="微软雅黑" charset="-122"/>
                </a:rPr>
                <a:t>App</a:t>
              </a:r>
              <a:r>
                <a:rPr lang="zh-CN" altLang="en-US" sz="1600" dirty="0">
                  <a:solidFill>
                    <a:schemeClr val="accent1">
                      <a:lumMod val="75000"/>
                    </a:schemeClr>
                  </a:solidFill>
                  <a:latin typeface="微软雅黑" charset="-122"/>
                  <a:ea typeface="微软雅黑" charset="-122"/>
                  <a:sym typeface="微软雅黑" charset="-122"/>
                </a:rPr>
                <a:t>测试需求，由</a:t>
              </a:r>
              <a:r>
                <a:rPr lang="en-US" altLang="zh-CN" sz="1600" dirty="0" err="1">
                  <a:solidFill>
                    <a:schemeClr val="accent1">
                      <a:lumMod val="75000"/>
                    </a:schemeClr>
                  </a:solidFill>
                  <a:latin typeface="微软雅黑" charset="-122"/>
                  <a:ea typeface="微软雅黑" charset="-122"/>
                  <a:sym typeface="微软雅黑" charset="-122"/>
                </a:rPr>
                <a:t>Testin</a:t>
              </a:r>
              <a:r>
                <a:rPr lang="zh-CN" altLang="en-US" sz="1600" dirty="0">
                  <a:solidFill>
                    <a:schemeClr val="accent1">
                      <a:lumMod val="75000"/>
                    </a:schemeClr>
                  </a:solidFill>
                  <a:latin typeface="微软雅黑" charset="-122"/>
                  <a:ea typeface="微软雅黑" charset="-122"/>
                  <a:sym typeface="微软雅黑" charset="-122"/>
                </a:rPr>
                <a:t>测试专家结合产品文档及需求原型，对</a:t>
              </a:r>
              <a:r>
                <a:rPr lang="en-US" altLang="zh-CN" sz="1600" dirty="0">
                  <a:solidFill>
                    <a:schemeClr val="accent1">
                      <a:lumMod val="75000"/>
                    </a:schemeClr>
                  </a:solidFill>
                  <a:latin typeface="微软雅黑" charset="-122"/>
                  <a:ea typeface="微软雅黑" charset="-122"/>
                  <a:sym typeface="微软雅黑" charset="-122"/>
                </a:rPr>
                <a:t>App</a:t>
              </a:r>
              <a:r>
                <a:rPr lang="zh-CN" altLang="en-US" sz="1600" dirty="0">
                  <a:solidFill>
                    <a:schemeClr val="accent1">
                      <a:lumMod val="75000"/>
                    </a:schemeClr>
                  </a:solidFill>
                  <a:latin typeface="微软雅黑" charset="-122"/>
                  <a:ea typeface="微软雅黑" charset="-122"/>
                  <a:sym typeface="微软雅黑" charset="-122"/>
                </a:rPr>
                <a:t>功能进行</a:t>
              </a:r>
              <a:r>
                <a:rPr lang="zh-CN" altLang="en-US" sz="1600" b="1" dirty="0">
                  <a:solidFill>
                    <a:schemeClr val="accent1">
                      <a:lumMod val="75000"/>
                    </a:schemeClr>
                  </a:solidFill>
                  <a:latin typeface="微软雅黑" charset="-122"/>
                  <a:ea typeface="微软雅黑" charset="-122"/>
                  <a:sym typeface="微软雅黑" charset="-122"/>
                </a:rPr>
                <a:t>系统全面的测试</a:t>
              </a:r>
              <a:r>
                <a:rPr lang="zh-CN" altLang="en-US" sz="1600" dirty="0">
                  <a:solidFill>
                    <a:schemeClr val="accent1">
                      <a:lumMod val="75000"/>
                    </a:schemeClr>
                  </a:solidFill>
                  <a:latin typeface="微软雅黑" charset="-122"/>
                  <a:ea typeface="微软雅黑" charset="-122"/>
                  <a:sym typeface="微软雅黑" charset="-122"/>
                </a:rPr>
                <a:t>用例的设计与执行，逐一验证</a:t>
              </a:r>
              <a:r>
                <a:rPr lang="zh-CN" altLang="en-US" sz="1600" b="1" dirty="0">
                  <a:solidFill>
                    <a:schemeClr val="accent1">
                      <a:lumMod val="75000"/>
                    </a:schemeClr>
                  </a:solidFill>
                  <a:latin typeface="微软雅黑" charset="-122"/>
                  <a:ea typeface="微软雅黑" charset="-122"/>
                  <a:sym typeface="微软雅黑" charset="-122"/>
                </a:rPr>
                <a:t>功能完整性、正确性及适用性</a:t>
              </a:r>
              <a:r>
                <a:rPr lang="zh-CN" altLang="en-US" sz="1600" dirty="0">
                  <a:solidFill>
                    <a:schemeClr val="accent1">
                      <a:lumMod val="75000"/>
                    </a:schemeClr>
                  </a:solidFill>
                  <a:latin typeface="微软雅黑" charset="-122"/>
                  <a:ea typeface="微软雅黑" charset="-122"/>
                  <a:sym typeface="微软雅黑" charset="-122"/>
                </a:rPr>
                <a:t>。</a:t>
              </a:r>
            </a:p>
          </p:txBody>
        </p:sp>
        <p:sp>
          <p:nvSpPr>
            <p:cNvPr id="11" name="矩形 10"/>
            <p:cNvSpPr/>
            <p:nvPr/>
          </p:nvSpPr>
          <p:spPr>
            <a:xfrm>
              <a:off x="1901423" y="1379637"/>
              <a:ext cx="1114625" cy="1846660"/>
            </a:xfrm>
            <a:prstGeom prst="rect">
              <a:avLst/>
            </a:prstGeom>
          </p:spPr>
          <p:txBody>
            <a:bodyPr wrap="none">
              <a:spAutoFit/>
            </a:bodyPr>
            <a:lstStyle/>
            <a:p>
              <a:pPr algn="l">
                <a:lnSpc>
                  <a:spcPct val="150000"/>
                </a:lnSpc>
                <a:spcBef>
                  <a:spcPct val="0"/>
                </a:spcBef>
              </a:pPr>
              <a:r>
                <a:rPr lang="zh-CN" altLang="en-US" b="1" dirty="0">
                  <a:latin typeface="微软雅黑" charset="-122"/>
                  <a:ea typeface="微软雅黑" charset="-122"/>
                  <a:sym typeface="微软雅黑" charset="-122"/>
                </a:rPr>
                <a:t>用例测试</a:t>
              </a:r>
              <a:endParaRPr lang="en-US" altLang="zh-CN" b="1" dirty="0">
                <a:latin typeface="微软雅黑" charset="-122"/>
                <a:ea typeface="微软雅黑" charset="-122"/>
                <a:sym typeface="微软雅黑" charset="-122"/>
              </a:endParaRPr>
            </a:p>
            <a:p>
              <a:pPr>
                <a:lnSpc>
                  <a:spcPct val="150000"/>
                </a:lnSpc>
                <a:spcBef>
                  <a:spcPct val="0"/>
                </a:spcBef>
              </a:pPr>
              <a:r>
                <a:rPr lang="zh-CN" altLang="en-US" b="1" dirty="0">
                  <a:latin typeface="微软雅黑" charset="-122"/>
                  <a:ea typeface="微软雅黑" charset="-122"/>
                  <a:sym typeface="微软雅黑" charset="-122"/>
                </a:rPr>
                <a:t>定义</a:t>
              </a:r>
              <a:endParaRPr lang="en-US" altLang="zh-CN" b="1" dirty="0">
                <a:latin typeface="微软雅黑" charset="-122"/>
                <a:ea typeface="微软雅黑" charset="-122"/>
                <a:sym typeface="微软雅黑" charset="-122"/>
              </a:endParaRPr>
            </a:p>
          </p:txBody>
        </p:sp>
      </p:grpSp>
      <p:grpSp>
        <p:nvGrpSpPr>
          <p:cNvPr id="12" name="组 11"/>
          <p:cNvGrpSpPr/>
          <p:nvPr/>
        </p:nvGrpSpPr>
        <p:grpSpPr>
          <a:xfrm>
            <a:off x="785157" y="2758073"/>
            <a:ext cx="9559083" cy="507831"/>
            <a:chOff x="2058030" y="2649861"/>
            <a:chExt cx="8934131" cy="1015660"/>
          </a:xfrm>
        </p:grpSpPr>
        <p:sp>
          <p:nvSpPr>
            <p:cNvPr id="13" name="TextBox 1"/>
            <p:cNvSpPr>
              <a:spLocks noChangeArrowheads="1"/>
            </p:cNvSpPr>
            <p:nvPr/>
          </p:nvSpPr>
          <p:spPr bwMode="auto">
            <a:xfrm>
              <a:off x="3243207" y="2713407"/>
              <a:ext cx="7748954" cy="923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gn="l">
                <a:lnSpc>
                  <a:spcPct val="150000"/>
                </a:lnSpc>
                <a:spcBef>
                  <a:spcPct val="0"/>
                </a:spcBef>
                <a:buFont typeface="Arial" charset="0"/>
                <a:buNone/>
              </a:pPr>
              <a:r>
                <a:rPr lang="zh-CN" altLang="en-US" sz="1600" dirty="0">
                  <a:solidFill>
                    <a:schemeClr val="accent1">
                      <a:lumMod val="75000"/>
                    </a:schemeClr>
                  </a:solidFill>
                  <a:latin typeface="微软雅黑" charset="-122"/>
                  <a:ea typeface="微软雅黑" charset="-122"/>
                  <a:sym typeface="微软雅黑" charset="-122"/>
                </a:rPr>
                <a:t>在客户产品上线前，对产品进行</a:t>
              </a:r>
              <a:r>
                <a:rPr lang="zh-CN" altLang="en-US" sz="1600" b="1" dirty="0">
                  <a:solidFill>
                    <a:schemeClr val="accent1">
                      <a:lumMod val="75000"/>
                    </a:schemeClr>
                  </a:solidFill>
                  <a:latin typeface="微软雅黑" charset="-122"/>
                  <a:ea typeface="微软雅黑" charset="-122"/>
                  <a:sym typeface="微软雅黑" charset="-122"/>
                </a:rPr>
                <a:t>功能可用性完整性的检测</a:t>
              </a:r>
              <a:r>
                <a:rPr lang="zh-CN" altLang="en-US" sz="1600" dirty="0">
                  <a:solidFill>
                    <a:schemeClr val="accent1">
                      <a:lumMod val="75000"/>
                    </a:schemeClr>
                  </a:solidFill>
                  <a:latin typeface="微软雅黑" charset="-122"/>
                  <a:ea typeface="微软雅黑" charset="-122"/>
                  <a:sym typeface="微软雅黑" charset="-122"/>
                </a:rPr>
                <a:t>。达到上线后用户可以正常使用。</a:t>
              </a:r>
              <a:endParaRPr lang="zh-CN" altLang="en-US" sz="1600" dirty="0">
                <a:solidFill>
                  <a:srgbClr val="2E75B6"/>
                </a:solidFill>
                <a:latin typeface="微软雅黑" charset="-122"/>
                <a:ea typeface="微软雅黑" charset="-122"/>
                <a:sym typeface="微软雅黑" charset="-122"/>
              </a:endParaRPr>
            </a:p>
          </p:txBody>
        </p:sp>
        <p:sp>
          <p:nvSpPr>
            <p:cNvPr id="14" name="矩形 13"/>
            <p:cNvSpPr/>
            <p:nvPr/>
          </p:nvSpPr>
          <p:spPr>
            <a:xfrm>
              <a:off x="2058030" y="2649861"/>
              <a:ext cx="1035558" cy="1015660"/>
            </a:xfrm>
            <a:prstGeom prst="rect">
              <a:avLst/>
            </a:prstGeom>
          </p:spPr>
          <p:txBody>
            <a:bodyPr wrap="none">
              <a:spAutoFit/>
            </a:bodyPr>
            <a:lstStyle/>
            <a:p>
              <a:pPr algn="l">
                <a:lnSpc>
                  <a:spcPct val="150000"/>
                </a:lnSpc>
                <a:spcBef>
                  <a:spcPct val="0"/>
                </a:spcBef>
              </a:pPr>
              <a:r>
                <a:rPr lang="zh-CN" altLang="en-US" b="1" dirty="0">
                  <a:latin typeface="微软雅黑" charset="-122"/>
                  <a:ea typeface="微软雅黑" charset="-122"/>
                  <a:sym typeface="微软雅黑" charset="-122"/>
                </a:rPr>
                <a:t>测试目标</a:t>
              </a:r>
              <a:endParaRPr lang="en-US" altLang="zh-CN" b="1" dirty="0">
                <a:latin typeface="微软雅黑" charset="-122"/>
                <a:ea typeface="微软雅黑" charset="-122"/>
                <a:sym typeface="微软雅黑" charset="-122"/>
              </a:endParaRPr>
            </a:p>
          </p:txBody>
        </p:sp>
      </p:grpSp>
      <p:grpSp>
        <p:nvGrpSpPr>
          <p:cNvPr id="18" name="组 17"/>
          <p:cNvGrpSpPr/>
          <p:nvPr/>
        </p:nvGrpSpPr>
        <p:grpSpPr>
          <a:xfrm>
            <a:off x="807565" y="3754343"/>
            <a:ext cx="10181000" cy="1569660"/>
            <a:chOff x="1968433" y="4335478"/>
            <a:chExt cx="9192166" cy="3139320"/>
          </a:xfrm>
        </p:grpSpPr>
        <p:sp>
          <p:nvSpPr>
            <p:cNvPr id="19" name="TextBox 11"/>
            <p:cNvSpPr>
              <a:spLocks noChangeArrowheads="1"/>
            </p:cNvSpPr>
            <p:nvPr/>
          </p:nvSpPr>
          <p:spPr bwMode="auto">
            <a:xfrm>
              <a:off x="3192748" y="4335478"/>
              <a:ext cx="7967851" cy="3139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gn="l">
                <a:lnSpc>
                  <a:spcPct val="150000"/>
                </a:lnSpc>
                <a:spcBef>
                  <a:spcPct val="0"/>
                </a:spcBef>
                <a:buFont typeface="Arial" charset="0"/>
                <a:buNone/>
              </a:pPr>
              <a:r>
                <a:rPr lang="en-US" altLang="zh-CN" sz="1600" dirty="0">
                  <a:solidFill>
                    <a:schemeClr val="accent1">
                      <a:lumMod val="75000"/>
                    </a:schemeClr>
                  </a:solidFill>
                  <a:latin typeface="微软雅黑" charset="-122"/>
                  <a:ea typeface="微软雅黑" charset="-122"/>
                  <a:sym typeface="微软雅黑" charset="-122"/>
                </a:rPr>
                <a:t>1. </a:t>
              </a:r>
              <a:r>
                <a:rPr lang="zh-CN" altLang="en-US" sz="1600" dirty="0">
                  <a:solidFill>
                    <a:schemeClr val="accent1">
                      <a:lumMod val="75000"/>
                    </a:schemeClr>
                  </a:solidFill>
                  <a:latin typeface="微软雅黑" charset="-122"/>
                  <a:ea typeface="微软雅黑" charset="-122"/>
                  <a:sym typeface="微软雅黑" charset="-122"/>
                </a:rPr>
                <a:t>检测客户产品的功能</a:t>
              </a:r>
              <a:r>
                <a:rPr lang="zh-CN" altLang="en-US" sz="1600" b="1" dirty="0">
                  <a:solidFill>
                    <a:schemeClr val="accent1">
                      <a:lumMod val="75000"/>
                    </a:schemeClr>
                  </a:solidFill>
                  <a:latin typeface="微软雅黑" charset="-122"/>
                  <a:ea typeface="微软雅黑" charset="-122"/>
                  <a:sym typeface="微软雅黑" charset="-122"/>
                </a:rPr>
                <a:t>正确性</a:t>
              </a:r>
              <a:r>
                <a:rPr lang="zh-CN" altLang="en-US" sz="1600" dirty="0">
                  <a:solidFill>
                    <a:schemeClr val="accent1">
                      <a:lumMod val="75000"/>
                    </a:schemeClr>
                  </a:solidFill>
                  <a:latin typeface="微软雅黑" charset="-122"/>
                  <a:ea typeface="微软雅黑" charset="-122"/>
                  <a:sym typeface="微软雅黑" charset="-122"/>
                </a:rPr>
                <a:t>和</a:t>
              </a:r>
              <a:r>
                <a:rPr lang="zh-CN" altLang="en-US" sz="1600" b="1" dirty="0">
                  <a:solidFill>
                    <a:schemeClr val="accent1">
                      <a:lumMod val="75000"/>
                    </a:schemeClr>
                  </a:solidFill>
                  <a:latin typeface="微软雅黑" charset="-122"/>
                  <a:ea typeface="微软雅黑" charset="-122"/>
                  <a:sym typeface="微软雅黑" charset="-122"/>
                </a:rPr>
                <a:t>完整性</a:t>
              </a:r>
              <a:r>
                <a:rPr lang="zh-CN" altLang="en-US" sz="1600" dirty="0">
                  <a:solidFill>
                    <a:schemeClr val="accent1">
                      <a:lumMod val="75000"/>
                    </a:schemeClr>
                  </a:solidFill>
                  <a:latin typeface="微软雅黑" charset="-122"/>
                  <a:ea typeface="微软雅黑" charset="-122"/>
                  <a:sym typeface="微软雅黑" charset="-122"/>
                </a:rPr>
                <a:t>。</a:t>
              </a:r>
            </a:p>
            <a:p>
              <a:pPr algn="l">
                <a:lnSpc>
                  <a:spcPct val="150000"/>
                </a:lnSpc>
                <a:spcBef>
                  <a:spcPct val="0"/>
                </a:spcBef>
                <a:buFont typeface="Arial" charset="0"/>
                <a:buNone/>
              </a:pPr>
              <a:r>
                <a:rPr lang="en-US" altLang="zh-CN" sz="1600" dirty="0">
                  <a:solidFill>
                    <a:schemeClr val="accent1">
                      <a:lumMod val="75000"/>
                    </a:schemeClr>
                  </a:solidFill>
                  <a:latin typeface="微软雅黑" charset="-122"/>
                  <a:ea typeface="微软雅黑" charset="-122"/>
                  <a:sym typeface="微软雅黑" charset="-122"/>
                </a:rPr>
                <a:t>2. </a:t>
              </a:r>
              <a:r>
                <a:rPr lang="zh-CN" altLang="en-US" sz="1600" dirty="0">
                  <a:solidFill>
                    <a:schemeClr val="accent1">
                      <a:lumMod val="75000"/>
                    </a:schemeClr>
                  </a:solidFill>
                  <a:latin typeface="微软雅黑" charset="-122"/>
                  <a:ea typeface="微软雅黑" charset="-122"/>
                  <a:sym typeface="微软雅黑" charset="-122"/>
                </a:rPr>
                <a:t>用专业的</a:t>
              </a:r>
              <a:r>
                <a:rPr lang="zh-CN" altLang="en-US" sz="1600" b="1" dirty="0">
                  <a:solidFill>
                    <a:schemeClr val="accent1">
                      <a:lumMod val="75000"/>
                    </a:schemeClr>
                  </a:solidFill>
                  <a:latin typeface="微软雅黑" charset="-122"/>
                  <a:ea typeface="微软雅黑" charset="-122"/>
                  <a:sym typeface="微软雅黑" charset="-122"/>
                </a:rPr>
                <a:t>缺陷分级归类标准给出缺陷定级</a:t>
              </a:r>
              <a:r>
                <a:rPr lang="zh-CN" altLang="en-US" sz="1600" dirty="0">
                  <a:solidFill>
                    <a:schemeClr val="accent1">
                      <a:lumMod val="75000"/>
                    </a:schemeClr>
                  </a:solidFill>
                  <a:latin typeface="微软雅黑" charset="-122"/>
                  <a:ea typeface="微软雅黑" charset="-122"/>
                  <a:sym typeface="微软雅黑" charset="-122"/>
                </a:rPr>
                <a:t>，方便客户快速修复高优缺陷，提高用户体验。</a:t>
              </a:r>
            </a:p>
            <a:p>
              <a:pPr algn="l">
                <a:lnSpc>
                  <a:spcPct val="150000"/>
                </a:lnSpc>
                <a:spcBef>
                  <a:spcPct val="0"/>
                </a:spcBef>
                <a:buFont typeface="Arial" charset="0"/>
                <a:buNone/>
              </a:pPr>
              <a:r>
                <a:rPr lang="en-US" altLang="zh-CN" sz="1600" dirty="0">
                  <a:solidFill>
                    <a:schemeClr val="accent1">
                      <a:lumMod val="75000"/>
                    </a:schemeClr>
                  </a:solidFill>
                  <a:latin typeface="微软雅黑" charset="-122"/>
                  <a:ea typeface="微软雅黑" charset="-122"/>
                  <a:sym typeface="微软雅黑" charset="-122"/>
                </a:rPr>
                <a:t>3. </a:t>
              </a:r>
              <a:r>
                <a:rPr lang="zh-CN" altLang="en-US" sz="1600" b="1" dirty="0">
                  <a:solidFill>
                    <a:schemeClr val="accent1">
                      <a:lumMod val="75000"/>
                    </a:schemeClr>
                  </a:solidFill>
                  <a:latin typeface="微软雅黑" charset="-122"/>
                  <a:ea typeface="微软雅黑" charset="-122"/>
                  <a:sym typeface="微软雅黑" charset="-122"/>
                </a:rPr>
                <a:t>补充</a:t>
              </a:r>
              <a:r>
                <a:rPr lang="zh-CN" altLang="en-US" sz="1600" dirty="0">
                  <a:solidFill>
                    <a:schemeClr val="accent1">
                      <a:lumMod val="75000"/>
                    </a:schemeClr>
                  </a:solidFill>
                  <a:latin typeface="微软雅黑" charset="-122"/>
                  <a:ea typeface="微软雅黑" charset="-122"/>
                  <a:sym typeface="微软雅黑" charset="-122"/>
                </a:rPr>
                <a:t>企业测试团队力量或</a:t>
              </a:r>
              <a:r>
                <a:rPr lang="zh-CN" altLang="en-US" sz="1600" b="1" dirty="0">
                  <a:solidFill>
                    <a:schemeClr val="accent1">
                      <a:lumMod val="75000"/>
                    </a:schemeClr>
                  </a:solidFill>
                  <a:latin typeface="微软雅黑" charset="-122"/>
                  <a:ea typeface="微软雅黑" charset="-122"/>
                  <a:sym typeface="微软雅黑" charset="-122"/>
                </a:rPr>
                <a:t>替代</a:t>
              </a:r>
              <a:r>
                <a:rPr lang="zh-CN" altLang="en-US" sz="1600" dirty="0">
                  <a:solidFill>
                    <a:schemeClr val="accent1">
                      <a:lumMod val="75000"/>
                    </a:schemeClr>
                  </a:solidFill>
                  <a:latin typeface="微软雅黑" charset="-122"/>
                  <a:ea typeface="微软雅黑" charset="-122"/>
                  <a:sym typeface="微软雅黑" charset="-122"/>
                </a:rPr>
                <a:t>企业测试团队。</a:t>
              </a:r>
            </a:p>
            <a:p>
              <a:pPr algn="l">
                <a:lnSpc>
                  <a:spcPct val="150000"/>
                </a:lnSpc>
                <a:spcBef>
                  <a:spcPct val="0"/>
                </a:spcBef>
                <a:buFont typeface="Arial" charset="0"/>
                <a:buNone/>
              </a:pPr>
              <a:r>
                <a:rPr lang="zh-CN" altLang="en-US" sz="1600" dirty="0">
                  <a:solidFill>
                    <a:schemeClr val="accent1">
                      <a:lumMod val="75000"/>
                    </a:schemeClr>
                  </a:solidFill>
                  <a:latin typeface="微软雅黑" charset="-122"/>
                  <a:ea typeface="微软雅黑" charset="-122"/>
                  <a:sym typeface="微软雅黑" charset="-122"/>
                </a:rPr>
                <a:t> </a:t>
              </a:r>
            </a:p>
          </p:txBody>
        </p:sp>
        <p:sp>
          <p:nvSpPr>
            <p:cNvPr id="20" name="矩形 19"/>
            <p:cNvSpPr/>
            <p:nvPr/>
          </p:nvSpPr>
          <p:spPr>
            <a:xfrm>
              <a:off x="1968433" y="4760084"/>
              <a:ext cx="1000381" cy="1846660"/>
            </a:xfrm>
            <a:prstGeom prst="rect">
              <a:avLst/>
            </a:prstGeom>
          </p:spPr>
          <p:txBody>
            <a:bodyPr wrap="none">
              <a:spAutoFit/>
            </a:bodyPr>
            <a:lstStyle/>
            <a:p>
              <a:pPr>
                <a:lnSpc>
                  <a:spcPct val="150000"/>
                </a:lnSpc>
                <a:spcBef>
                  <a:spcPct val="0"/>
                </a:spcBef>
              </a:pPr>
              <a:r>
                <a:rPr lang="zh-CN" altLang="en-US" b="1" dirty="0">
                  <a:latin typeface="微软雅黑" charset="-122"/>
                  <a:ea typeface="微软雅黑" charset="-122"/>
                  <a:sym typeface="微软雅黑" charset="-122"/>
                </a:rPr>
                <a:t>产品对</a:t>
              </a:r>
              <a:endParaRPr lang="en-US" altLang="zh-CN" b="1" dirty="0">
                <a:latin typeface="微软雅黑" charset="-122"/>
                <a:ea typeface="微软雅黑" charset="-122"/>
                <a:sym typeface="微软雅黑" charset="-122"/>
              </a:endParaRPr>
            </a:p>
            <a:p>
              <a:pPr>
                <a:lnSpc>
                  <a:spcPct val="150000"/>
                </a:lnSpc>
                <a:spcBef>
                  <a:spcPct val="0"/>
                </a:spcBef>
              </a:pPr>
              <a:r>
                <a:rPr lang="zh-CN" altLang="en-US" b="1" dirty="0">
                  <a:latin typeface="微软雅黑" charset="-122"/>
                  <a:ea typeface="微软雅黑" charset="-122"/>
                  <a:sym typeface="微软雅黑" charset="-122"/>
                </a:rPr>
                <a:t>客户价值</a:t>
              </a:r>
            </a:p>
          </p:txBody>
        </p:sp>
      </p:grpSp>
      <p:sp>
        <p:nvSpPr>
          <p:cNvPr id="25" name="直接连接符 9"/>
          <p:cNvSpPr>
            <a:spLocks noChangeShapeType="1"/>
          </p:cNvSpPr>
          <p:nvPr/>
        </p:nvSpPr>
        <p:spPr bwMode="auto">
          <a:xfrm>
            <a:off x="824494" y="4956680"/>
            <a:ext cx="9519747" cy="45085"/>
          </a:xfrm>
          <a:prstGeom prst="line">
            <a:avLst/>
          </a:prstGeom>
          <a:noFill/>
          <a:ln w="9525">
            <a:solidFill>
              <a:srgbClr val="7F7F7F"/>
            </a:solidFill>
            <a:prstDash val="dashDot"/>
            <a:round/>
            <a:headEnd/>
            <a:tailEnd/>
          </a:ln>
          <a:extLst>
            <a:ext uri="{909E8E84-426E-40dd-AFC4-6F175D3DCCD1}">
              <a14:hiddenFill xmlns="" xmlns:a14="http://schemas.microsoft.com/office/drawing/2010/main">
                <a:noFill/>
              </a14:hiddenFill>
            </a:ext>
          </a:extLst>
        </p:spPr>
        <p:txBody>
          <a:bodyPr/>
          <a:lstStyle/>
          <a:p>
            <a:endParaRPr lang="zh-CN" altLang="en-US" sz="1200">
              <a:solidFill>
                <a:srgbClr val="0365C0"/>
              </a:solidFill>
            </a:endParaRPr>
          </a:p>
        </p:txBody>
      </p:sp>
      <p:sp>
        <p:nvSpPr>
          <p:cNvPr id="26" name="直接连接符 9"/>
          <p:cNvSpPr>
            <a:spLocks noChangeShapeType="1"/>
          </p:cNvSpPr>
          <p:nvPr/>
        </p:nvSpPr>
        <p:spPr bwMode="auto">
          <a:xfrm flipV="1">
            <a:off x="776116" y="3567454"/>
            <a:ext cx="9532505" cy="2519"/>
          </a:xfrm>
          <a:prstGeom prst="line">
            <a:avLst/>
          </a:prstGeom>
          <a:noFill/>
          <a:ln w="9525">
            <a:solidFill>
              <a:srgbClr val="7F7F7F"/>
            </a:solidFill>
            <a:prstDash val="dashDot"/>
            <a:round/>
            <a:headEnd/>
            <a:tailEnd/>
          </a:ln>
          <a:extLst>
            <a:ext uri="{909E8E84-426E-40dd-AFC4-6F175D3DCCD1}">
              <a14:hiddenFill xmlns="" xmlns:a14="http://schemas.microsoft.com/office/drawing/2010/main">
                <a:noFill/>
              </a14:hiddenFill>
            </a:ext>
          </a:extLst>
        </p:spPr>
        <p:txBody>
          <a:bodyPr/>
          <a:lstStyle/>
          <a:p>
            <a:endParaRPr lang="zh-CN" altLang="en-US" sz="1200">
              <a:solidFill>
                <a:srgbClr val="0365C0"/>
              </a:solidFill>
            </a:endParaRPr>
          </a:p>
        </p:txBody>
      </p:sp>
      <p:pic>
        <p:nvPicPr>
          <p:cNvPr id="2" name="图片 1"/>
          <p:cNvPicPr>
            <a:picLocks noChangeAspect="1"/>
          </p:cNvPicPr>
          <p:nvPr/>
        </p:nvPicPr>
        <p:blipFill>
          <a:blip r:embed="rId3"/>
          <a:stretch>
            <a:fillRect/>
          </a:stretch>
        </p:blipFill>
        <p:spPr>
          <a:xfrm>
            <a:off x="10011104" y="4794533"/>
            <a:ext cx="1995696" cy="1538438"/>
          </a:xfrm>
          <a:prstGeom prst="rect">
            <a:avLst/>
          </a:prstGeom>
        </p:spPr>
      </p:pic>
    </p:spTree>
    <p:extLst>
      <p:ext uri="{BB962C8B-B14F-4D97-AF65-F5344CB8AC3E}">
        <p14:creationId xmlns:p14="http://schemas.microsoft.com/office/powerpoint/2010/main" val="19666338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7"/>
          <p:cNvSpPr/>
          <p:nvPr/>
        </p:nvSpPr>
        <p:spPr>
          <a:xfrm>
            <a:off x="304800" y="206788"/>
            <a:ext cx="96664" cy="368301"/>
          </a:xfrm>
          <a:prstGeom prst="rect">
            <a:avLst/>
          </a:prstGeom>
          <a:solidFill>
            <a:srgbClr val="0E73C7"/>
          </a:solidFill>
          <a:ln w="12700">
            <a:miter lim="400000"/>
          </a:ln>
        </p:spPr>
        <p:txBody>
          <a:bodyPr lIns="25400" tIns="25400" rIns="25400" bIns="25400" anchor="ctr"/>
          <a:lstStyle/>
          <a:p>
            <a:pPr defTabSz="292100">
              <a:defRPr sz="2400"/>
            </a:pPr>
            <a:endParaRPr sz="1200"/>
          </a:p>
        </p:txBody>
      </p:sp>
      <p:sp>
        <p:nvSpPr>
          <p:cNvPr id="6" name="Shape 129"/>
          <p:cNvSpPr/>
          <p:nvPr/>
        </p:nvSpPr>
        <p:spPr>
          <a:xfrm>
            <a:off x="249442" y="679450"/>
            <a:ext cx="11502251" cy="0"/>
          </a:xfrm>
          <a:prstGeom prst="line">
            <a:avLst/>
          </a:prstGeom>
          <a:ln w="25400">
            <a:solidFill>
              <a:srgbClr val="000000">
                <a:alpha val="14677"/>
              </a:srgbClr>
            </a:solidFill>
            <a:miter lim="400000"/>
          </a:ln>
        </p:spPr>
        <p:txBody>
          <a:bodyPr lIns="25400" tIns="25400" rIns="25400" bIns="25400" anchor="ctr"/>
          <a:lstStyle/>
          <a:p>
            <a:pPr defTabSz="292100">
              <a:defRPr sz="2400"/>
            </a:pPr>
            <a:endParaRPr sz="1200"/>
          </a:p>
        </p:txBody>
      </p:sp>
      <p:sp>
        <p:nvSpPr>
          <p:cNvPr id="7" name="Shape 128"/>
          <p:cNvSpPr/>
          <p:nvPr/>
        </p:nvSpPr>
        <p:spPr>
          <a:xfrm>
            <a:off x="633214" y="207729"/>
            <a:ext cx="1025922" cy="34368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584200">
              <a:defRPr sz="3800">
                <a:latin typeface="Microsoft YaHei"/>
                <a:ea typeface="Microsoft YaHei"/>
                <a:cs typeface="Microsoft YaHei"/>
                <a:sym typeface="Microsoft YaHei"/>
              </a:defRPr>
            </a:lvl1pPr>
          </a:lstStyle>
          <a:p>
            <a:pPr algn="l"/>
            <a:r>
              <a:rPr lang="zh-CN" altLang="en-US" sz="1900" dirty="0"/>
              <a:t>交付指标</a:t>
            </a:r>
            <a:endParaRPr sz="1900" dirty="0"/>
          </a:p>
        </p:txBody>
      </p:sp>
      <p:graphicFrame>
        <p:nvGraphicFramePr>
          <p:cNvPr id="2" name="图表 1"/>
          <p:cNvGraphicFramePr/>
          <p:nvPr>
            <p:extLst/>
          </p:nvPr>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236238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304800" y="206788"/>
            <a:ext cx="96664" cy="368301"/>
          </a:xfrm>
          <a:prstGeom prst="rect">
            <a:avLst/>
          </a:prstGeom>
          <a:solidFill>
            <a:srgbClr val="178BDD"/>
          </a:solidFill>
          <a:ln w="12700">
            <a:miter lim="400000"/>
          </a:ln>
        </p:spPr>
        <p:txBody>
          <a:bodyPr lIns="25400" tIns="25400" rIns="25400" bIns="25400" anchor="ctr"/>
          <a:lstStyle/>
          <a:p>
            <a:pPr defTabSz="292100">
              <a:defRPr sz="2400"/>
            </a:pPr>
            <a:endParaRPr sz="1200"/>
          </a:p>
        </p:txBody>
      </p:sp>
      <p:sp>
        <p:nvSpPr>
          <p:cNvPr id="128" name="Shape 128"/>
          <p:cNvSpPr/>
          <p:nvPr/>
        </p:nvSpPr>
        <p:spPr>
          <a:xfrm>
            <a:off x="424983" y="219096"/>
            <a:ext cx="2000549" cy="343684"/>
          </a:xfrm>
          <a:prstGeom prst="rect">
            <a:avLst/>
          </a:prstGeom>
          <a:ln w="12700">
            <a:miter lim="400000"/>
          </a:ln>
        </p:spPr>
        <p:txBody>
          <a:bodyPr wrap="none" lIns="25400" tIns="25400" rIns="25400" bIns="25400" anchor="ctr">
            <a:spAutoFit/>
          </a:bodyPr>
          <a:lstStyle>
            <a:lvl1pPr defTabSz="584200">
              <a:defRPr sz="3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900" dirty="0">
                <a:sym typeface="+mn-ea"/>
              </a:rPr>
              <a:t>众测专家交付流程</a:t>
            </a:r>
            <a:endParaRPr lang="zh-CN" altLang="en-US" sz="1900" dirty="0"/>
          </a:p>
        </p:txBody>
      </p:sp>
      <p:sp>
        <p:nvSpPr>
          <p:cNvPr id="129" name="Shape 129"/>
          <p:cNvSpPr/>
          <p:nvPr/>
        </p:nvSpPr>
        <p:spPr>
          <a:xfrm>
            <a:off x="249442" y="679450"/>
            <a:ext cx="11502251" cy="0"/>
          </a:xfrm>
          <a:prstGeom prst="line">
            <a:avLst/>
          </a:prstGeom>
          <a:ln w="25400">
            <a:solidFill>
              <a:srgbClr val="000000">
                <a:alpha val="14677"/>
              </a:srgbClr>
            </a:solidFill>
            <a:miter lim="400000"/>
          </a:ln>
        </p:spPr>
        <p:txBody>
          <a:bodyPr lIns="25400" tIns="25400" rIns="25400" bIns="25400" anchor="ctr"/>
          <a:lstStyle/>
          <a:p>
            <a:pPr defTabSz="292100">
              <a:defRPr sz="2400"/>
            </a:pPr>
            <a:endParaRPr sz="1200"/>
          </a:p>
        </p:txBody>
      </p:sp>
      <p:sp>
        <p:nvSpPr>
          <p:cNvPr id="3" name="矩形 2"/>
          <p:cNvSpPr/>
          <p:nvPr/>
        </p:nvSpPr>
        <p:spPr>
          <a:xfrm>
            <a:off x="0" y="6490512"/>
            <a:ext cx="12219607" cy="297517"/>
          </a:xfrm>
          <a:prstGeom prst="rect">
            <a:avLst/>
          </a:prstGeom>
          <a:solidFill>
            <a:srgbClr val="178B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dirty="0">
              <a:solidFill>
                <a:srgbClr val="FFFFFF"/>
              </a:solidFill>
              <a:sym typeface="Helvetica Light"/>
            </a:endParaRPr>
          </a:p>
        </p:txBody>
      </p:sp>
      <p:pic>
        <p:nvPicPr>
          <p:cNvPr id="7" name="图片 6" descr="未标题-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7133" y="6523750"/>
            <a:ext cx="769667" cy="210788"/>
          </a:xfrm>
          <a:prstGeom prst="rect">
            <a:avLst/>
          </a:prstGeom>
        </p:spPr>
      </p:pic>
      <p:sp>
        <p:nvSpPr>
          <p:cNvPr id="42" name="文本框 41"/>
          <p:cNvSpPr txBox="1"/>
          <p:nvPr/>
        </p:nvSpPr>
        <p:spPr>
          <a:xfrm>
            <a:off x="1201103" y="5560815"/>
            <a:ext cx="9149715" cy="697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l"/>
            <a:r>
              <a:rPr sz="14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rPr>
              <a:t>众测平台目前任务类型中分为Bug探索、用例设计与用例执行三种类型任务，这三种任务均由专家带领测试团队为客户的任务进行交付，专家需从项目的开始一直到项目的结束去把控整个项目的节奏与质量，确保项目交付客户后可满足客户相应需求，同时得到客户好评。</a:t>
            </a:r>
          </a:p>
        </p:txBody>
      </p:sp>
      <p:sp>
        <p:nvSpPr>
          <p:cNvPr id="43" name="Freeform 92"/>
          <p:cNvSpPr>
            <a:spLocks noEditPoints="1"/>
          </p:cNvSpPr>
          <p:nvPr/>
        </p:nvSpPr>
        <p:spPr bwMode="auto">
          <a:xfrm>
            <a:off x="402773" y="5668302"/>
            <a:ext cx="686472" cy="454044"/>
          </a:xfrm>
          <a:custGeom>
            <a:avLst/>
            <a:gdLst>
              <a:gd name="T0" fmla="*/ 67 w 254"/>
              <a:gd name="T1" fmla="*/ 50 h 168"/>
              <a:gd name="T2" fmla="*/ 90 w 254"/>
              <a:gd name="T3" fmla="*/ 41 h 168"/>
              <a:gd name="T4" fmla="*/ 187 w 254"/>
              <a:gd name="T5" fmla="*/ 0 h 168"/>
              <a:gd name="T6" fmla="*/ 187 w 254"/>
              <a:gd name="T7" fmla="*/ 79 h 168"/>
              <a:gd name="T8" fmla="*/ 187 w 254"/>
              <a:gd name="T9" fmla="*/ 157 h 168"/>
              <a:gd name="T10" fmla="*/ 90 w 254"/>
              <a:gd name="T11" fmla="*/ 116 h 168"/>
              <a:gd name="T12" fmla="*/ 67 w 254"/>
              <a:gd name="T13" fmla="*/ 109 h 168"/>
              <a:gd name="T14" fmla="*/ 83 w 254"/>
              <a:gd name="T15" fmla="*/ 168 h 168"/>
              <a:gd name="T16" fmla="*/ 36 w 254"/>
              <a:gd name="T17" fmla="*/ 168 h 168"/>
              <a:gd name="T18" fmla="*/ 22 w 254"/>
              <a:gd name="T19" fmla="*/ 107 h 168"/>
              <a:gd name="T20" fmla="*/ 0 w 254"/>
              <a:gd name="T21" fmla="*/ 107 h 168"/>
              <a:gd name="T22" fmla="*/ 0 w 254"/>
              <a:gd name="T23" fmla="*/ 50 h 168"/>
              <a:gd name="T24" fmla="*/ 67 w 254"/>
              <a:gd name="T25" fmla="*/ 50 h 168"/>
              <a:gd name="T26" fmla="*/ 67 w 254"/>
              <a:gd name="T27" fmla="*/ 50 h 168"/>
              <a:gd name="T28" fmla="*/ 211 w 254"/>
              <a:gd name="T29" fmla="*/ 109 h 168"/>
              <a:gd name="T30" fmla="*/ 249 w 254"/>
              <a:gd name="T31" fmla="*/ 121 h 168"/>
              <a:gd name="T32" fmla="*/ 242 w 254"/>
              <a:gd name="T33" fmla="*/ 135 h 168"/>
              <a:gd name="T34" fmla="*/ 206 w 254"/>
              <a:gd name="T35" fmla="*/ 124 h 168"/>
              <a:gd name="T36" fmla="*/ 211 w 254"/>
              <a:gd name="T37" fmla="*/ 109 h 168"/>
              <a:gd name="T38" fmla="*/ 211 w 254"/>
              <a:gd name="T39" fmla="*/ 109 h 168"/>
              <a:gd name="T40" fmla="*/ 209 w 254"/>
              <a:gd name="T41" fmla="*/ 34 h 168"/>
              <a:gd name="T42" fmla="*/ 244 w 254"/>
              <a:gd name="T43" fmla="*/ 22 h 168"/>
              <a:gd name="T44" fmla="*/ 249 w 254"/>
              <a:gd name="T45" fmla="*/ 36 h 168"/>
              <a:gd name="T46" fmla="*/ 213 w 254"/>
              <a:gd name="T47" fmla="*/ 50 h 168"/>
              <a:gd name="T48" fmla="*/ 209 w 254"/>
              <a:gd name="T49" fmla="*/ 34 h 168"/>
              <a:gd name="T50" fmla="*/ 209 w 254"/>
              <a:gd name="T51" fmla="*/ 34 h 168"/>
              <a:gd name="T52" fmla="*/ 216 w 254"/>
              <a:gd name="T53" fmla="*/ 71 h 168"/>
              <a:gd name="T54" fmla="*/ 254 w 254"/>
              <a:gd name="T55" fmla="*/ 71 h 168"/>
              <a:gd name="T56" fmla="*/ 254 w 254"/>
              <a:gd name="T57" fmla="*/ 88 h 168"/>
              <a:gd name="T58" fmla="*/ 216 w 254"/>
              <a:gd name="T59" fmla="*/ 88 h 168"/>
              <a:gd name="T60" fmla="*/ 216 w 254"/>
              <a:gd name="T61" fmla="*/ 7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4" h="168">
                <a:moveTo>
                  <a:pt x="67" y="50"/>
                </a:moveTo>
                <a:lnTo>
                  <a:pt x="90" y="41"/>
                </a:lnTo>
                <a:lnTo>
                  <a:pt x="187" y="0"/>
                </a:lnTo>
                <a:lnTo>
                  <a:pt x="187" y="79"/>
                </a:lnTo>
                <a:lnTo>
                  <a:pt x="187" y="157"/>
                </a:lnTo>
                <a:lnTo>
                  <a:pt x="90" y="116"/>
                </a:lnTo>
                <a:lnTo>
                  <a:pt x="67" y="109"/>
                </a:lnTo>
                <a:lnTo>
                  <a:pt x="83" y="168"/>
                </a:lnTo>
                <a:lnTo>
                  <a:pt x="36" y="168"/>
                </a:lnTo>
                <a:lnTo>
                  <a:pt x="22" y="107"/>
                </a:lnTo>
                <a:lnTo>
                  <a:pt x="0" y="107"/>
                </a:lnTo>
                <a:lnTo>
                  <a:pt x="0" y="50"/>
                </a:lnTo>
                <a:lnTo>
                  <a:pt x="67" y="50"/>
                </a:lnTo>
                <a:lnTo>
                  <a:pt x="67" y="50"/>
                </a:lnTo>
                <a:close/>
                <a:moveTo>
                  <a:pt x="211" y="109"/>
                </a:moveTo>
                <a:lnTo>
                  <a:pt x="249" y="121"/>
                </a:lnTo>
                <a:lnTo>
                  <a:pt x="242" y="135"/>
                </a:lnTo>
                <a:lnTo>
                  <a:pt x="206" y="124"/>
                </a:lnTo>
                <a:lnTo>
                  <a:pt x="211" y="109"/>
                </a:lnTo>
                <a:lnTo>
                  <a:pt x="211" y="109"/>
                </a:lnTo>
                <a:close/>
                <a:moveTo>
                  <a:pt x="209" y="34"/>
                </a:moveTo>
                <a:lnTo>
                  <a:pt x="244" y="22"/>
                </a:lnTo>
                <a:lnTo>
                  <a:pt x="249" y="36"/>
                </a:lnTo>
                <a:lnTo>
                  <a:pt x="213" y="50"/>
                </a:lnTo>
                <a:lnTo>
                  <a:pt x="209" y="34"/>
                </a:lnTo>
                <a:lnTo>
                  <a:pt x="209" y="34"/>
                </a:lnTo>
                <a:close/>
                <a:moveTo>
                  <a:pt x="216" y="71"/>
                </a:moveTo>
                <a:lnTo>
                  <a:pt x="254" y="71"/>
                </a:lnTo>
                <a:lnTo>
                  <a:pt x="254" y="88"/>
                </a:lnTo>
                <a:lnTo>
                  <a:pt x="216" y="88"/>
                </a:lnTo>
                <a:lnTo>
                  <a:pt x="216" y="71"/>
                </a:lnTo>
                <a:close/>
              </a:path>
            </a:pathLst>
          </a:custGeom>
          <a:solidFill>
            <a:schemeClr val="accent1"/>
          </a:solidFill>
          <a:ln>
            <a:noFill/>
          </a:ln>
        </p:spPr>
        <p:txBody>
          <a:bodyPr vert="horz" wrap="square" lIns="60960" tIns="30480" rIns="60960" bIns="30480" numCol="1" anchor="t" anchorCtr="0" compatLnSpc="1"/>
          <a:lstStyle/>
          <a:p>
            <a:pPr defTabSz="456883">
              <a:defRPr/>
            </a:pPr>
            <a:endParaRPr lang="zh-CN" altLang="en-US" sz="932" kern="0">
              <a:solidFill>
                <a:srgbClr val="0A50B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089343" y="1642110"/>
            <a:ext cx="8838565" cy="3136583"/>
          </a:xfrm>
          <a:prstGeom prst="rect">
            <a:avLst/>
          </a:prstGeom>
        </p:spPr>
      </p:pic>
    </p:spTree>
    <p:extLst>
      <p:ext uri="{BB962C8B-B14F-4D97-AF65-F5344CB8AC3E}">
        <p14:creationId xmlns:p14="http://schemas.microsoft.com/office/powerpoint/2010/main" val="607576174"/>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7"/>
          <p:cNvSpPr/>
          <p:nvPr/>
        </p:nvSpPr>
        <p:spPr>
          <a:xfrm>
            <a:off x="304800" y="206788"/>
            <a:ext cx="96664" cy="368301"/>
          </a:xfrm>
          <a:prstGeom prst="rect">
            <a:avLst/>
          </a:prstGeom>
          <a:solidFill>
            <a:srgbClr val="0E73C7"/>
          </a:solidFill>
          <a:ln w="12700">
            <a:miter lim="400000"/>
          </a:ln>
        </p:spPr>
        <p:txBody>
          <a:bodyPr lIns="25400" tIns="25400" rIns="25400" bIns="25400" anchor="ctr"/>
          <a:lstStyle/>
          <a:p>
            <a:pPr defTabSz="292100">
              <a:defRPr sz="2400"/>
            </a:pPr>
            <a:endParaRPr sz="1200"/>
          </a:p>
        </p:txBody>
      </p:sp>
      <p:sp>
        <p:nvSpPr>
          <p:cNvPr id="6" name="Shape 129"/>
          <p:cNvSpPr/>
          <p:nvPr/>
        </p:nvSpPr>
        <p:spPr>
          <a:xfrm>
            <a:off x="249442" y="679450"/>
            <a:ext cx="11502251" cy="0"/>
          </a:xfrm>
          <a:prstGeom prst="line">
            <a:avLst/>
          </a:prstGeom>
          <a:ln w="25400">
            <a:solidFill>
              <a:srgbClr val="000000">
                <a:alpha val="14677"/>
              </a:srgbClr>
            </a:solidFill>
            <a:miter lim="400000"/>
          </a:ln>
        </p:spPr>
        <p:txBody>
          <a:bodyPr lIns="25400" tIns="25400" rIns="25400" bIns="25400" anchor="ctr"/>
          <a:lstStyle/>
          <a:p>
            <a:pPr defTabSz="292100">
              <a:defRPr sz="2400"/>
            </a:pPr>
            <a:endParaRPr sz="1200"/>
          </a:p>
        </p:txBody>
      </p:sp>
      <p:sp>
        <p:nvSpPr>
          <p:cNvPr id="7" name="Shape 128"/>
          <p:cNvSpPr/>
          <p:nvPr/>
        </p:nvSpPr>
        <p:spPr>
          <a:xfrm>
            <a:off x="669281" y="207729"/>
            <a:ext cx="1756891" cy="34368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584200">
              <a:defRPr sz="3800">
                <a:latin typeface="Microsoft YaHei"/>
                <a:ea typeface="Microsoft YaHei"/>
                <a:cs typeface="Microsoft YaHei"/>
                <a:sym typeface="Microsoft YaHei"/>
              </a:defRPr>
            </a:lvl1pPr>
          </a:lstStyle>
          <a:p>
            <a:r>
              <a:rPr lang="zh-CN" altLang="zh-CN" sz="1900" b="1" dirty="0"/>
              <a:t>用例设计的方法</a:t>
            </a:r>
            <a:endParaRPr lang="zh-CN" altLang="zh-CN" sz="1900" dirty="0"/>
          </a:p>
        </p:txBody>
      </p:sp>
      <p:graphicFrame>
        <p:nvGraphicFramePr>
          <p:cNvPr id="2" name="表格 1"/>
          <p:cNvGraphicFramePr>
            <a:graphicFrameLocks noGrp="1"/>
          </p:cNvGraphicFramePr>
          <p:nvPr>
            <p:extLst/>
          </p:nvPr>
        </p:nvGraphicFramePr>
        <p:xfrm>
          <a:off x="633214" y="777347"/>
          <a:ext cx="10749489" cy="5386256"/>
        </p:xfrm>
        <a:graphic>
          <a:graphicData uri="http://schemas.openxmlformats.org/drawingml/2006/table">
            <a:tbl>
              <a:tblPr firstRow="1" bandRow="1">
                <a:tableStyleId>{3B4B98B0-60AC-42C2-AFA5-B58CD77FA1E5}</a:tableStyleId>
              </a:tblPr>
              <a:tblGrid>
                <a:gridCol w="3583163">
                  <a:extLst>
                    <a:ext uri="{9D8B030D-6E8A-4147-A177-3AD203B41FA5}">
                      <a16:colId xmlns:a16="http://schemas.microsoft.com/office/drawing/2014/main" val="20000"/>
                    </a:ext>
                  </a:extLst>
                </a:gridCol>
                <a:gridCol w="3583163">
                  <a:extLst>
                    <a:ext uri="{9D8B030D-6E8A-4147-A177-3AD203B41FA5}">
                      <a16:colId xmlns:a16="http://schemas.microsoft.com/office/drawing/2014/main" val="20001"/>
                    </a:ext>
                  </a:extLst>
                </a:gridCol>
                <a:gridCol w="3583163">
                  <a:extLst>
                    <a:ext uri="{9D8B030D-6E8A-4147-A177-3AD203B41FA5}">
                      <a16:colId xmlns:a16="http://schemas.microsoft.com/office/drawing/2014/main" val="20002"/>
                    </a:ext>
                  </a:extLst>
                </a:gridCol>
              </a:tblGrid>
              <a:tr h="533783">
                <a:tc>
                  <a:txBody>
                    <a:bodyPr/>
                    <a:lstStyle/>
                    <a:p>
                      <a:pPr algn="ctr">
                        <a:spcAft>
                          <a:spcPts val="0"/>
                        </a:spcAft>
                      </a:pPr>
                      <a:r>
                        <a:rPr lang="zh-CN" sz="1200" b="1" i="0" kern="0" dirty="0">
                          <a:solidFill>
                            <a:srgbClr val="000000"/>
                          </a:solidFill>
                          <a:effectLst/>
                          <a:latin typeface="Microsoft YaHei" charset="-122"/>
                          <a:ea typeface="Microsoft YaHei" charset="-122"/>
                          <a:cs typeface="Microsoft YaHei" charset="-122"/>
                        </a:rPr>
                        <a:t>方法名称</a:t>
                      </a:r>
                      <a:endParaRPr lang="zh-CN" sz="1200" b="1" i="0" kern="100" dirty="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1" i="0" kern="0" dirty="0">
                          <a:solidFill>
                            <a:srgbClr val="000000"/>
                          </a:solidFill>
                          <a:effectLst/>
                          <a:latin typeface="Microsoft YaHei" charset="-122"/>
                          <a:ea typeface="Microsoft YaHei" charset="-122"/>
                          <a:cs typeface="Microsoft YaHei" charset="-122"/>
                        </a:rPr>
                        <a:t>简述</a:t>
                      </a:r>
                      <a:endParaRPr lang="zh-CN" sz="1200" b="1" i="0" kern="100" dirty="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1" i="0" kern="0" dirty="0">
                          <a:solidFill>
                            <a:srgbClr val="000000"/>
                          </a:solidFill>
                          <a:effectLst/>
                          <a:latin typeface="Microsoft YaHei" charset="-122"/>
                          <a:ea typeface="Microsoft YaHei" charset="-122"/>
                          <a:cs typeface="Microsoft YaHei" charset="-122"/>
                        </a:rPr>
                        <a:t>适用场景</a:t>
                      </a:r>
                      <a:endParaRPr lang="zh-CN" sz="1200" b="1" i="0" kern="100" dirty="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2175">
                <a:tc>
                  <a:txBody>
                    <a:bodyPr/>
                    <a:lstStyle/>
                    <a:p>
                      <a:pPr algn="ctr">
                        <a:spcAft>
                          <a:spcPts val="0"/>
                        </a:spcAft>
                      </a:pPr>
                      <a:r>
                        <a:rPr lang="zh-CN" sz="1200" b="1" i="0" kern="0" dirty="0">
                          <a:solidFill>
                            <a:srgbClr val="000000"/>
                          </a:solidFill>
                          <a:effectLst/>
                          <a:latin typeface="Microsoft YaHei" charset="-122"/>
                          <a:ea typeface="Microsoft YaHei" charset="-122"/>
                          <a:cs typeface="Microsoft YaHei" charset="-122"/>
                        </a:rPr>
                        <a:t>等价类划分法</a:t>
                      </a:r>
                      <a:endParaRPr lang="zh-CN" sz="1200" b="1" i="0" kern="100" dirty="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a:solidFill>
                            <a:srgbClr val="000000"/>
                          </a:solidFill>
                          <a:effectLst/>
                          <a:latin typeface="Microsoft YaHei Light" charset="-122"/>
                          <a:ea typeface="Microsoft YaHei Light" charset="-122"/>
                          <a:cs typeface="Microsoft YaHei Light" charset="-122"/>
                        </a:rPr>
                        <a:t>等价类是指某个输入域的子集合</a:t>
                      </a:r>
                      <a:r>
                        <a:rPr lang="en-US" sz="1200" b="0" i="0" kern="0">
                          <a:solidFill>
                            <a:srgbClr val="000000"/>
                          </a:solidFill>
                          <a:effectLst/>
                          <a:latin typeface="Microsoft YaHei Light" charset="-122"/>
                          <a:ea typeface="Microsoft YaHei Light" charset="-122"/>
                          <a:cs typeface="Microsoft YaHei Light" charset="-122"/>
                        </a:rPr>
                        <a:t>.</a:t>
                      </a:r>
                      <a:r>
                        <a:rPr lang="zh-CN" sz="1200" b="0" i="0" kern="0">
                          <a:solidFill>
                            <a:srgbClr val="000000"/>
                          </a:solidFill>
                          <a:effectLst/>
                          <a:latin typeface="Microsoft YaHei Light" charset="-122"/>
                          <a:ea typeface="Microsoft YaHei Light" charset="-122"/>
                          <a:cs typeface="Microsoft YaHei Light" charset="-122"/>
                        </a:rPr>
                        <a:t>在该子集合中</a:t>
                      </a:r>
                      <a:r>
                        <a:rPr lang="en-US" sz="1200" b="0" i="0" kern="0">
                          <a:solidFill>
                            <a:srgbClr val="000000"/>
                          </a:solidFill>
                          <a:effectLst/>
                          <a:latin typeface="Microsoft YaHei Light" charset="-122"/>
                          <a:ea typeface="Microsoft YaHei Light" charset="-122"/>
                          <a:cs typeface="Microsoft YaHei Light" charset="-122"/>
                        </a:rPr>
                        <a:t>,</a:t>
                      </a:r>
                      <a:r>
                        <a:rPr lang="zh-CN" sz="1200" b="0" i="0" kern="0">
                          <a:solidFill>
                            <a:srgbClr val="000000"/>
                          </a:solidFill>
                          <a:effectLst/>
                          <a:latin typeface="Microsoft YaHei Light" charset="-122"/>
                          <a:ea typeface="Microsoft YaHei Light" charset="-122"/>
                          <a:cs typeface="Microsoft YaHei Light" charset="-122"/>
                        </a:rPr>
                        <a:t>各个输入数据对于揭露程序中的 错误都是等效的</a:t>
                      </a:r>
                      <a:r>
                        <a:rPr lang="en-US" sz="1200" b="0" i="0" kern="0">
                          <a:solidFill>
                            <a:srgbClr val="000000"/>
                          </a:solidFill>
                          <a:effectLst/>
                          <a:latin typeface="Microsoft YaHei Light" charset="-122"/>
                          <a:ea typeface="Microsoft YaHei Light" charset="-122"/>
                          <a:cs typeface="Microsoft YaHei Light" charset="-122"/>
                        </a:rPr>
                        <a:t>.</a:t>
                      </a:r>
                      <a:endParaRPr lang="zh-CN" sz="1200" b="0" i="0" kern="100">
                        <a:effectLst/>
                        <a:latin typeface="Microsoft YaHei Light" charset="-122"/>
                        <a:ea typeface="Microsoft YaHei Light" charset="-122"/>
                        <a:cs typeface="Microsoft YaHei Light"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a:solidFill>
                            <a:srgbClr val="000000"/>
                          </a:solidFill>
                          <a:effectLst/>
                          <a:latin typeface="Microsoft YaHei" charset="-122"/>
                          <a:ea typeface="Microsoft YaHei" charset="-122"/>
                          <a:cs typeface="Microsoft YaHei" charset="-122"/>
                        </a:rPr>
                        <a:t>有效等价类，无效等价类</a:t>
                      </a:r>
                      <a:endParaRPr lang="zh-CN" sz="1200" b="0" i="0" kern="10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3783">
                <a:tc>
                  <a:txBody>
                    <a:bodyPr/>
                    <a:lstStyle/>
                    <a:p>
                      <a:pPr algn="ctr">
                        <a:spcAft>
                          <a:spcPts val="0"/>
                        </a:spcAft>
                      </a:pPr>
                      <a:r>
                        <a:rPr lang="zh-CN" sz="1200" b="1" i="0" kern="0">
                          <a:solidFill>
                            <a:srgbClr val="000000"/>
                          </a:solidFill>
                          <a:effectLst/>
                          <a:latin typeface="Microsoft YaHei" charset="-122"/>
                          <a:ea typeface="Microsoft YaHei" charset="-122"/>
                          <a:cs typeface="Microsoft YaHei" charset="-122"/>
                        </a:rPr>
                        <a:t>边界值分析法</a:t>
                      </a:r>
                      <a:endParaRPr lang="zh-CN" sz="1200" b="1" i="0" kern="10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dirty="0">
                          <a:solidFill>
                            <a:srgbClr val="000000"/>
                          </a:solidFill>
                          <a:effectLst/>
                          <a:latin typeface="Microsoft YaHei Light" charset="-122"/>
                          <a:ea typeface="Microsoft YaHei Light" charset="-122"/>
                          <a:cs typeface="Microsoft YaHei Light" charset="-122"/>
                        </a:rPr>
                        <a:t>选取正好等于</a:t>
                      </a:r>
                      <a:r>
                        <a:rPr lang="en-US" sz="1200" b="0" i="0" kern="0" dirty="0">
                          <a:solidFill>
                            <a:srgbClr val="000000"/>
                          </a:solidFill>
                          <a:effectLst/>
                          <a:latin typeface="Microsoft YaHei Light" charset="-122"/>
                          <a:ea typeface="Microsoft YaHei Light" charset="-122"/>
                          <a:cs typeface="Microsoft YaHei Light" charset="-122"/>
                        </a:rPr>
                        <a:t>,</a:t>
                      </a:r>
                      <a:r>
                        <a:rPr lang="zh-CN" sz="1200" b="0" i="0" kern="0" dirty="0">
                          <a:solidFill>
                            <a:srgbClr val="000000"/>
                          </a:solidFill>
                          <a:effectLst/>
                          <a:latin typeface="Microsoft YaHei Light" charset="-122"/>
                          <a:ea typeface="Microsoft YaHei Light" charset="-122"/>
                          <a:cs typeface="Microsoft YaHei Light" charset="-122"/>
                        </a:rPr>
                        <a:t>刚刚大于或刚刚小于边界的值作为测试数据</a:t>
                      </a:r>
                      <a:endParaRPr lang="zh-CN" sz="1200" b="0" i="0" kern="100" dirty="0">
                        <a:effectLst/>
                        <a:latin typeface="Microsoft YaHei Light" charset="-122"/>
                        <a:ea typeface="Microsoft YaHei Light" charset="-122"/>
                        <a:cs typeface="Microsoft YaHei Light"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dirty="0">
                          <a:solidFill>
                            <a:srgbClr val="000000"/>
                          </a:solidFill>
                          <a:effectLst/>
                          <a:latin typeface="Microsoft YaHei" charset="-122"/>
                          <a:ea typeface="Microsoft YaHei" charset="-122"/>
                          <a:cs typeface="Microsoft YaHei" charset="-122"/>
                        </a:rPr>
                        <a:t>典型值而非任意值</a:t>
                      </a:r>
                      <a:endParaRPr lang="zh-CN" sz="1200" b="0" i="0" kern="100" dirty="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3783">
                <a:tc>
                  <a:txBody>
                    <a:bodyPr/>
                    <a:lstStyle/>
                    <a:p>
                      <a:pPr algn="ctr">
                        <a:spcAft>
                          <a:spcPts val="0"/>
                        </a:spcAft>
                      </a:pPr>
                      <a:r>
                        <a:rPr lang="zh-CN" sz="1200" b="1" i="0" kern="0" dirty="0">
                          <a:solidFill>
                            <a:srgbClr val="000000"/>
                          </a:solidFill>
                          <a:effectLst/>
                          <a:latin typeface="Microsoft YaHei" charset="-122"/>
                          <a:ea typeface="Microsoft YaHei" charset="-122"/>
                          <a:cs typeface="Microsoft YaHei" charset="-122"/>
                        </a:rPr>
                        <a:t>判定表法</a:t>
                      </a:r>
                      <a:endParaRPr lang="zh-CN" sz="1200" b="1" i="0" kern="100" dirty="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dirty="0">
                          <a:solidFill>
                            <a:srgbClr val="000000"/>
                          </a:solidFill>
                          <a:effectLst/>
                          <a:latin typeface="Microsoft YaHei Light" charset="-122"/>
                          <a:ea typeface="Microsoft YaHei Light" charset="-122"/>
                          <a:cs typeface="Microsoft YaHei Light" charset="-122"/>
                        </a:rPr>
                        <a:t>　</a:t>
                      </a:r>
                      <a:endParaRPr lang="zh-CN" sz="1200" b="0" i="0" kern="100" dirty="0">
                        <a:effectLst/>
                        <a:latin typeface="Microsoft YaHei Light" charset="-122"/>
                        <a:ea typeface="Microsoft YaHei Light" charset="-122"/>
                        <a:cs typeface="Microsoft YaHei Light"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a:solidFill>
                            <a:srgbClr val="000000"/>
                          </a:solidFill>
                          <a:effectLst/>
                          <a:latin typeface="Microsoft YaHei" charset="-122"/>
                          <a:ea typeface="Microsoft YaHei" charset="-122"/>
                          <a:cs typeface="Microsoft YaHei" charset="-122"/>
                        </a:rPr>
                        <a:t>逻辑判断</a:t>
                      </a:r>
                      <a:endParaRPr lang="zh-CN" sz="1200" b="0" i="0" kern="10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3783">
                <a:tc>
                  <a:txBody>
                    <a:bodyPr/>
                    <a:lstStyle/>
                    <a:p>
                      <a:pPr algn="ctr">
                        <a:spcAft>
                          <a:spcPts val="0"/>
                        </a:spcAft>
                      </a:pPr>
                      <a:r>
                        <a:rPr lang="zh-CN" sz="1200" b="1" i="0" kern="0">
                          <a:solidFill>
                            <a:srgbClr val="000000"/>
                          </a:solidFill>
                          <a:effectLst/>
                          <a:latin typeface="Microsoft YaHei" charset="-122"/>
                          <a:ea typeface="Microsoft YaHei" charset="-122"/>
                          <a:cs typeface="Microsoft YaHei" charset="-122"/>
                        </a:rPr>
                        <a:t>因果图法</a:t>
                      </a:r>
                      <a:endParaRPr lang="zh-CN" sz="1200" b="1" i="0" kern="10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a:solidFill>
                            <a:srgbClr val="000000"/>
                          </a:solidFill>
                          <a:effectLst/>
                          <a:latin typeface="Microsoft YaHei Light" charset="-122"/>
                          <a:ea typeface="Microsoft YaHei Light" charset="-122"/>
                          <a:cs typeface="Microsoft YaHei Light" charset="-122"/>
                        </a:rPr>
                        <a:t>逻辑因果列表，组合式输入条件与输出结果的分类和划分来设计用例</a:t>
                      </a:r>
                      <a:endParaRPr lang="zh-CN" sz="1200" b="0" i="0" kern="100">
                        <a:effectLst/>
                        <a:latin typeface="Microsoft YaHei Light" charset="-122"/>
                        <a:ea typeface="Microsoft YaHei Light" charset="-122"/>
                        <a:cs typeface="Microsoft YaHei Light"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a:solidFill>
                            <a:srgbClr val="000000"/>
                          </a:solidFill>
                          <a:effectLst/>
                          <a:latin typeface="Microsoft YaHei" charset="-122"/>
                          <a:ea typeface="Microsoft YaHei" charset="-122"/>
                          <a:cs typeface="Microsoft YaHei" charset="-122"/>
                        </a:rPr>
                        <a:t>条件组合，输出组合</a:t>
                      </a:r>
                      <a:endParaRPr lang="zh-CN" sz="1200" b="0" i="0" kern="10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33783">
                <a:tc>
                  <a:txBody>
                    <a:bodyPr/>
                    <a:lstStyle/>
                    <a:p>
                      <a:pPr algn="ctr">
                        <a:spcAft>
                          <a:spcPts val="0"/>
                        </a:spcAft>
                      </a:pPr>
                      <a:r>
                        <a:rPr lang="zh-CN" sz="1200" b="1" i="0" kern="0" dirty="0">
                          <a:solidFill>
                            <a:srgbClr val="000000"/>
                          </a:solidFill>
                          <a:effectLst/>
                          <a:latin typeface="Microsoft YaHei" charset="-122"/>
                          <a:ea typeface="Microsoft YaHei" charset="-122"/>
                          <a:cs typeface="Microsoft YaHei" charset="-122"/>
                        </a:rPr>
                        <a:t>流程分析法</a:t>
                      </a:r>
                      <a:endParaRPr lang="zh-CN" sz="1200" b="1" i="0" kern="100" dirty="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dirty="0">
                          <a:solidFill>
                            <a:srgbClr val="000000"/>
                          </a:solidFill>
                          <a:effectLst/>
                          <a:latin typeface="Microsoft YaHei Light" charset="-122"/>
                          <a:ea typeface="Microsoft YaHei Light" charset="-122"/>
                          <a:cs typeface="Microsoft YaHei Light" charset="-122"/>
                        </a:rPr>
                        <a:t>　</a:t>
                      </a:r>
                      <a:endParaRPr lang="zh-CN" sz="1200" b="0" i="0" kern="100" dirty="0">
                        <a:effectLst/>
                        <a:latin typeface="Microsoft YaHei Light" charset="-122"/>
                        <a:ea typeface="Microsoft YaHei Light" charset="-122"/>
                        <a:cs typeface="Microsoft YaHei Light"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a:solidFill>
                            <a:srgbClr val="000000"/>
                          </a:solidFill>
                          <a:effectLst/>
                          <a:latin typeface="Microsoft YaHei" charset="-122"/>
                          <a:ea typeface="Microsoft YaHei" charset="-122"/>
                          <a:cs typeface="Microsoft YaHei" charset="-122"/>
                        </a:rPr>
                        <a:t>业务流程</a:t>
                      </a:r>
                      <a:endParaRPr lang="zh-CN" sz="1200" b="0" i="0" kern="10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42175">
                <a:tc>
                  <a:txBody>
                    <a:bodyPr/>
                    <a:lstStyle/>
                    <a:p>
                      <a:pPr algn="ctr">
                        <a:spcAft>
                          <a:spcPts val="0"/>
                        </a:spcAft>
                      </a:pPr>
                      <a:r>
                        <a:rPr lang="zh-CN" sz="1200" b="1" i="0" kern="0">
                          <a:solidFill>
                            <a:srgbClr val="000000"/>
                          </a:solidFill>
                          <a:effectLst/>
                          <a:latin typeface="Microsoft YaHei" charset="-122"/>
                          <a:ea typeface="Microsoft YaHei" charset="-122"/>
                          <a:cs typeface="Microsoft YaHei" charset="-122"/>
                        </a:rPr>
                        <a:t>场景法</a:t>
                      </a:r>
                      <a:endParaRPr lang="zh-CN" sz="1200" b="1" i="0" kern="10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dirty="0">
                          <a:solidFill>
                            <a:srgbClr val="000000"/>
                          </a:solidFill>
                          <a:effectLst/>
                          <a:latin typeface="Microsoft YaHei Light" charset="-122"/>
                          <a:ea typeface="Microsoft YaHei Light" charset="-122"/>
                          <a:cs typeface="Microsoft YaHei Light" charset="-122"/>
                        </a:rPr>
                        <a:t>根据用户场景来模拟用户的操作步骤，比较类似因果图，但是可能执行的深度和 可行性更好。</a:t>
                      </a:r>
                      <a:endParaRPr lang="zh-CN" sz="1200" b="0" i="0" kern="100" dirty="0">
                        <a:effectLst/>
                        <a:latin typeface="Microsoft YaHei Light" charset="-122"/>
                        <a:ea typeface="Microsoft YaHei Light" charset="-122"/>
                        <a:cs typeface="Microsoft YaHei Light"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a:solidFill>
                            <a:srgbClr val="000000"/>
                          </a:solidFill>
                          <a:effectLst/>
                          <a:latin typeface="Microsoft YaHei" charset="-122"/>
                          <a:ea typeface="Microsoft YaHei" charset="-122"/>
                          <a:cs typeface="Microsoft YaHei" charset="-122"/>
                        </a:rPr>
                        <a:t>用户场景</a:t>
                      </a:r>
                      <a:endParaRPr lang="zh-CN" sz="1200" b="0" i="0" kern="10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084351">
                <a:tc>
                  <a:txBody>
                    <a:bodyPr/>
                    <a:lstStyle/>
                    <a:p>
                      <a:pPr algn="ctr">
                        <a:spcAft>
                          <a:spcPts val="0"/>
                        </a:spcAft>
                      </a:pPr>
                      <a:r>
                        <a:rPr lang="zh-CN" sz="1200" b="1" i="0" kern="0">
                          <a:solidFill>
                            <a:srgbClr val="000000"/>
                          </a:solidFill>
                          <a:effectLst/>
                          <a:latin typeface="Microsoft YaHei" charset="-122"/>
                          <a:ea typeface="Microsoft YaHei" charset="-122"/>
                          <a:cs typeface="Microsoft YaHei" charset="-122"/>
                        </a:rPr>
                        <a:t>正交表分析法</a:t>
                      </a:r>
                      <a:endParaRPr lang="zh-CN" sz="1200" b="1" i="0" kern="10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a:solidFill>
                            <a:srgbClr val="000000"/>
                          </a:solidFill>
                          <a:effectLst/>
                          <a:latin typeface="Microsoft YaHei Light" charset="-122"/>
                          <a:ea typeface="Microsoft YaHei Light" charset="-122"/>
                          <a:cs typeface="Microsoft YaHei Light" charset="-122"/>
                        </a:rPr>
                        <a:t>大量的参数的组合而引起测试用例数量上的激增，同时，这些测试用例并没有明 显的优先级上的差距，而测试人员又无法完成这么多数量的测试，就可以通过正 交表来进行缩减一些用例，从而达到尽量少的用例覆盖尽量大的范围的可能性。</a:t>
                      </a:r>
                      <a:endParaRPr lang="zh-CN" sz="1200" b="0" i="0" kern="100">
                        <a:effectLst/>
                        <a:latin typeface="Microsoft YaHei Light" charset="-122"/>
                        <a:ea typeface="Microsoft YaHei Light" charset="-122"/>
                        <a:cs typeface="Microsoft YaHei Light"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dirty="0">
                          <a:solidFill>
                            <a:srgbClr val="000000"/>
                          </a:solidFill>
                          <a:effectLst/>
                          <a:latin typeface="Microsoft YaHei" charset="-122"/>
                          <a:ea typeface="Microsoft YaHei" charset="-122"/>
                          <a:cs typeface="Microsoft YaHei" charset="-122"/>
                        </a:rPr>
                        <a:t>测试参数组合</a:t>
                      </a:r>
                      <a:endParaRPr lang="zh-CN" sz="1200" b="0" i="0" kern="100" dirty="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48640">
                <a:tc>
                  <a:txBody>
                    <a:bodyPr/>
                    <a:lstStyle/>
                    <a:p>
                      <a:pPr algn="ctr">
                        <a:spcAft>
                          <a:spcPts val="0"/>
                        </a:spcAft>
                      </a:pPr>
                      <a:r>
                        <a:rPr lang="zh-CN" sz="1200" b="1" i="0" kern="0" dirty="0">
                          <a:solidFill>
                            <a:srgbClr val="000000"/>
                          </a:solidFill>
                          <a:effectLst/>
                          <a:latin typeface="Microsoft YaHei" charset="-122"/>
                          <a:ea typeface="Microsoft YaHei" charset="-122"/>
                          <a:cs typeface="Microsoft YaHei" charset="-122"/>
                        </a:rPr>
                        <a:t>错误推演法</a:t>
                      </a:r>
                      <a:endParaRPr lang="zh-CN" sz="1200" b="1" i="0" kern="100" dirty="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dirty="0">
                          <a:solidFill>
                            <a:srgbClr val="000000"/>
                          </a:solidFill>
                          <a:effectLst/>
                          <a:latin typeface="Microsoft YaHei Light" charset="-122"/>
                          <a:ea typeface="Microsoft YaHei Light" charset="-122"/>
                          <a:cs typeface="Microsoft YaHei Light" charset="-122"/>
                        </a:rPr>
                        <a:t>列举出程序中所有可能有的错误和容易发生错误的情况和环境</a:t>
                      </a:r>
                      <a:r>
                        <a:rPr lang="en-US" sz="1200" b="0" i="0" kern="0" dirty="0">
                          <a:solidFill>
                            <a:srgbClr val="000000"/>
                          </a:solidFill>
                          <a:effectLst/>
                          <a:latin typeface="Microsoft YaHei Light" charset="-122"/>
                          <a:ea typeface="Microsoft YaHei Light" charset="-122"/>
                          <a:cs typeface="Microsoft YaHei Light" charset="-122"/>
                        </a:rPr>
                        <a:t>,</a:t>
                      </a:r>
                      <a:r>
                        <a:rPr lang="zh-CN" sz="1200" b="0" i="0" kern="0" dirty="0">
                          <a:solidFill>
                            <a:srgbClr val="000000"/>
                          </a:solidFill>
                          <a:effectLst/>
                          <a:latin typeface="Microsoft YaHei Light" charset="-122"/>
                          <a:ea typeface="Microsoft YaHei Light" charset="-122"/>
                          <a:cs typeface="Microsoft YaHei Light" charset="-122"/>
                        </a:rPr>
                        <a:t>根据他们选择测试 用例。比如适当的断网和弱网测试。</a:t>
                      </a:r>
                      <a:endParaRPr lang="zh-CN" sz="1200" b="0" i="0" kern="100" dirty="0">
                        <a:effectLst/>
                        <a:latin typeface="Microsoft YaHei Light" charset="-122"/>
                        <a:ea typeface="Microsoft YaHei Light" charset="-122"/>
                        <a:cs typeface="Microsoft YaHei Light"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spcAft>
                          <a:spcPts val="0"/>
                        </a:spcAft>
                      </a:pPr>
                      <a:r>
                        <a:rPr lang="zh-CN" sz="1200" b="0" i="0" kern="0" dirty="0">
                          <a:solidFill>
                            <a:srgbClr val="000000"/>
                          </a:solidFill>
                          <a:effectLst/>
                          <a:latin typeface="Microsoft YaHei" charset="-122"/>
                          <a:ea typeface="Microsoft YaHei" charset="-122"/>
                          <a:cs typeface="Microsoft YaHei" charset="-122"/>
                        </a:rPr>
                        <a:t>容错分析</a:t>
                      </a:r>
                      <a:endParaRPr lang="zh-CN" sz="1200" b="0" i="0" kern="100" dirty="0">
                        <a:effectLst/>
                        <a:latin typeface="Microsoft YaHei" charset="-122"/>
                        <a:ea typeface="Microsoft YaHei" charset="-122"/>
                        <a:cs typeface="Microsoft YaHei" charset="-122"/>
                      </a:endParaRPr>
                    </a:p>
                  </a:txBody>
                  <a:tcPr marL="34290" marR="3429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9022477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53CB646-9C68-9A45-BA80-FD674575B784}" type="slidenum">
              <a:rPr lang="en-US" smtClean="0"/>
              <a:pPr/>
              <a:t>15</a:t>
            </a:fld>
            <a:endParaRPr lang="en-US"/>
          </a:p>
        </p:txBody>
      </p:sp>
      <p:sp>
        <p:nvSpPr>
          <p:cNvPr id="5" name="页脚占位符 4"/>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cxnSp>
        <p:nvCxnSpPr>
          <p:cNvPr id="65" name="直接连接符 64"/>
          <p:cNvCxnSpPr/>
          <p:nvPr/>
        </p:nvCxnSpPr>
        <p:spPr>
          <a:xfrm>
            <a:off x="3814354" y="1449977"/>
            <a:ext cx="0" cy="4022976"/>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6" name="椭圆 65"/>
          <p:cNvSpPr/>
          <p:nvPr/>
        </p:nvSpPr>
        <p:spPr>
          <a:xfrm>
            <a:off x="3716383" y="1815737"/>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7" name="椭圆 66"/>
          <p:cNvSpPr/>
          <p:nvPr/>
        </p:nvSpPr>
        <p:spPr>
          <a:xfrm>
            <a:off x="3716383" y="2887031"/>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9" name="椭圆 68"/>
          <p:cNvSpPr/>
          <p:nvPr/>
        </p:nvSpPr>
        <p:spPr>
          <a:xfrm>
            <a:off x="3716383" y="3978734"/>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711200" y="1449977"/>
            <a:ext cx="1854200" cy="1015663"/>
          </a:xfrm>
          <a:prstGeom prst="rect">
            <a:avLst/>
          </a:prstGeom>
          <a:noFill/>
        </p:spPr>
        <p:txBody>
          <a:bodyPr wrap="square" rtlCol="0">
            <a:spAutoFit/>
          </a:bodyPr>
          <a:lstStyle/>
          <a:p>
            <a:pPr algn="ctr"/>
            <a:r>
              <a:rPr lang="zh-CN" altLang="en-US" sz="4400" dirty="0">
                <a:solidFill>
                  <a:srgbClr val="178BDD"/>
                </a:solidFill>
                <a:latin typeface="微软雅黑" panose="020B0503020204020204" pitchFamily="34" charset="-122"/>
                <a:ea typeface="微软雅黑" panose="020B0503020204020204" pitchFamily="34" charset="-122"/>
              </a:rPr>
              <a:t>目 录</a:t>
            </a:r>
            <a:endParaRPr lang="en-US" altLang="zh-CN" sz="4400" dirty="0">
              <a:solidFill>
                <a:srgbClr val="178BDD"/>
              </a:solidFill>
              <a:latin typeface="微软雅黑" panose="020B0503020204020204" pitchFamily="34" charset="-122"/>
              <a:ea typeface="微软雅黑" panose="020B0503020204020204" pitchFamily="34" charset="-122"/>
            </a:endParaRPr>
          </a:p>
          <a:p>
            <a:pPr algn="ctr"/>
            <a:r>
              <a:rPr lang="en-US" altLang="zh-CN" sz="1600" dirty="0">
                <a:solidFill>
                  <a:srgbClr val="178BDD"/>
                </a:solidFill>
                <a:latin typeface="微软雅黑" panose="020B0503020204020204" pitchFamily="34" charset="-122"/>
                <a:ea typeface="微软雅黑" panose="020B0503020204020204" pitchFamily="34" charset="-122"/>
              </a:rPr>
              <a:t>CONTENTS</a:t>
            </a:r>
            <a:endParaRPr lang="zh-CN" altLang="en-US" sz="1600" dirty="0">
              <a:solidFill>
                <a:srgbClr val="178BDD"/>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17999" y="1725987"/>
            <a:ext cx="5494741" cy="400110"/>
          </a:xfrm>
          <a:prstGeom prst="rect">
            <a:avLst/>
          </a:prstGeom>
          <a:noFill/>
        </p:spPr>
        <p:txBody>
          <a:bodyPr wrap="square" rtlCol="0">
            <a:spAutoFit/>
          </a:bodyPr>
          <a:lstStyle>
            <a:defPPr>
              <a:defRPr lang="en-US"/>
            </a:defPPr>
            <a:lvl1pPr>
              <a:defRPr>
                <a:latin typeface="微软雅黑" panose="020B0503020204020204" pitchFamily="34" charset="-122"/>
                <a:ea typeface="微软雅黑" panose="020B0503020204020204" pitchFamily="34" charset="-122"/>
              </a:defRPr>
            </a:lvl1pPr>
          </a:lstStyle>
          <a:p>
            <a:r>
              <a:rPr lang="en-US" altLang="zh-CN" sz="2000" dirty="0"/>
              <a:t>1</a:t>
            </a:r>
            <a:r>
              <a:rPr lang="zh-CN" altLang="en-US" sz="2000" dirty="0"/>
              <a:t>、</a:t>
            </a:r>
            <a:r>
              <a:rPr lang="en-US" altLang="zh-CN" sz="2000" dirty="0" err="1"/>
              <a:t>Testin</a:t>
            </a:r>
            <a:r>
              <a:rPr lang="zh-CN" altLang="en-US" sz="2000" dirty="0"/>
              <a:t>公司介绍</a:t>
            </a:r>
          </a:p>
        </p:txBody>
      </p:sp>
      <p:sp>
        <p:nvSpPr>
          <p:cNvPr id="72" name="Title 2"/>
          <p:cNvSpPr>
            <a:spLocks noGrp="1"/>
          </p:cNvSpPr>
          <p:nvPr>
            <p:ph type="title"/>
          </p:nvPr>
        </p:nvSpPr>
        <p:spPr>
          <a:xfrm>
            <a:off x="480000" y="104801"/>
            <a:ext cx="11590080" cy="479399"/>
          </a:xfrm>
          <a:prstGeom prst="rect">
            <a:avLst/>
          </a:prstGeom>
        </p:spPr>
        <p:txBody>
          <a:bodyPr/>
          <a:lstStyle/>
          <a:p>
            <a:r>
              <a:rPr lang="zh-CN" altLang="en-US" dirty="0"/>
              <a:t>目录</a:t>
            </a:r>
            <a:endParaRPr lang="en-US" dirty="0"/>
          </a:p>
        </p:txBody>
      </p:sp>
      <p:sp>
        <p:nvSpPr>
          <p:cNvPr id="73" name="文本框 72"/>
          <p:cNvSpPr txBox="1"/>
          <p:nvPr/>
        </p:nvSpPr>
        <p:spPr>
          <a:xfrm>
            <a:off x="4318000" y="2822318"/>
            <a:ext cx="487900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、用例测试解决方案</a:t>
            </a:r>
          </a:p>
        </p:txBody>
      </p:sp>
      <p:sp>
        <p:nvSpPr>
          <p:cNvPr id="74" name="文本框 73"/>
          <p:cNvSpPr txBox="1"/>
          <p:nvPr/>
        </p:nvSpPr>
        <p:spPr>
          <a:xfrm>
            <a:off x="4317999" y="3905001"/>
            <a:ext cx="4879009" cy="400110"/>
          </a:xfrm>
          <a:prstGeom prst="rect">
            <a:avLst/>
          </a:prstGeom>
          <a:noFill/>
        </p:spPr>
        <p:txBody>
          <a:bodyPr wrap="square" rtlCol="0">
            <a:spAutoFit/>
          </a:bodyPr>
          <a:lstStyle/>
          <a:p>
            <a:r>
              <a:rPr lang="en-US" altLang="zh-CN" sz="2000" b="1" dirty="0">
                <a:solidFill>
                  <a:srgbClr val="4B74CC"/>
                </a:solidFill>
                <a:latin typeface="微软雅黑" panose="020B0503020204020204" pitchFamily="34" charset="-122"/>
                <a:ea typeface="微软雅黑" panose="020B0503020204020204" pitchFamily="34" charset="-122"/>
              </a:rPr>
              <a:t>3</a:t>
            </a:r>
            <a:r>
              <a:rPr lang="zh-CN" altLang="en-US" sz="2000" b="1" dirty="0">
                <a:solidFill>
                  <a:srgbClr val="4B74CC"/>
                </a:solidFill>
                <a:latin typeface="微软雅黑" panose="020B0503020204020204" pitchFamily="34" charset="-122"/>
                <a:ea typeface="微软雅黑" panose="020B0503020204020204" pitchFamily="34" charset="-122"/>
              </a:rPr>
              <a:t>、</a:t>
            </a:r>
            <a:r>
              <a:rPr lang="en-US" altLang="zh-CN" sz="2000" b="1" dirty="0">
                <a:solidFill>
                  <a:srgbClr val="4B74CC"/>
                </a:solidFill>
                <a:latin typeface="微软雅黑" panose="020B0503020204020204" pitchFamily="34" charset="-122"/>
                <a:ea typeface="微软雅黑" panose="020B0503020204020204" pitchFamily="34" charset="-122"/>
              </a:rPr>
              <a:t>BUG</a:t>
            </a:r>
            <a:r>
              <a:rPr lang="zh-CN" altLang="en-US" sz="2000" b="1" dirty="0">
                <a:solidFill>
                  <a:srgbClr val="4B74CC"/>
                </a:solidFill>
                <a:latin typeface="微软雅黑" panose="020B0503020204020204" pitchFamily="34" charset="-122"/>
                <a:ea typeface="微软雅黑" panose="020B0503020204020204" pitchFamily="34" charset="-122"/>
              </a:rPr>
              <a:t>探索测试解决方案</a:t>
            </a:r>
          </a:p>
        </p:txBody>
      </p:sp>
      <p:sp>
        <p:nvSpPr>
          <p:cNvPr id="75" name="文本框 74"/>
          <p:cNvSpPr txBox="1"/>
          <p:nvPr/>
        </p:nvSpPr>
        <p:spPr>
          <a:xfrm>
            <a:off x="4318000" y="5001334"/>
            <a:ext cx="487900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、兼容性测试解决方案</a:t>
            </a:r>
          </a:p>
        </p:txBody>
      </p:sp>
      <p:sp>
        <p:nvSpPr>
          <p:cNvPr id="76" name="椭圆 75"/>
          <p:cNvSpPr/>
          <p:nvPr/>
        </p:nvSpPr>
        <p:spPr>
          <a:xfrm>
            <a:off x="3716383" y="5104607"/>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stretch>
            <a:fillRect/>
          </a:stretch>
        </p:blipFill>
        <p:spPr>
          <a:xfrm>
            <a:off x="8930838" y="2011679"/>
            <a:ext cx="2603500" cy="2603500"/>
          </a:xfrm>
          <a:prstGeom prst="rect">
            <a:avLst/>
          </a:prstGeom>
        </p:spPr>
      </p:pic>
    </p:spTree>
    <p:extLst>
      <p:ext uri="{BB962C8B-B14F-4D97-AF65-F5344CB8AC3E}">
        <p14:creationId xmlns:p14="http://schemas.microsoft.com/office/powerpoint/2010/main" val="413552109"/>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127"/>
          <p:cNvSpPr/>
          <p:nvPr/>
        </p:nvSpPr>
        <p:spPr>
          <a:xfrm>
            <a:off x="304800" y="206788"/>
            <a:ext cx="96664" cy="368301"/>
          </a:xfrm>
          <a:prstGeom prst="rect">
            <a:avLst/>
          </a:prstGeom>
          <a:solidFill>
            <a:srgbClr val="0E73C7"/>
          </a:solidFill>
          <a:ln w="12700">
            <a:miter lim="400000"/>
          </a:ln>
        </p:spPr>
        <p:txBody>
          <a:bodyPr lIns="25400" tIns="25400" rIns="25400" bIns="25400" anchor="ctr"/>
          <a:lstStyle/>
          <a:p>
            <a:pPr defTabSz="292100">
              <a:defRPr sz="2400"/>
            </a:pPr>
            <a:endParaRPr sz="1200"/>
          </a:p>
        </p:txBody>
      </p:sp>
      <p:sp>
        <p:nvSpPr>
          <p:cNvPr id="43" name="Shape 128"/>
          <p:cNvSpPr/>
          <p:nvPr/>
        </p:nvSpPr>
        <p:spPr>
          <a:xfrm>
            <a:off x="739341" y="231404"/>
            <a:ext cx="1025922" cy="34368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584200">
              <a:defRPr sz="3800">
                <a:latin typeface="Microsoft YaHei"/>
                <a:ea typeface="Microsoft YaHei"/>
                <a:cs typeface="Microsoft YaHei"/>
                <a:sym typeface="Microsoft YaHei"/>
              </a:defRPr>
            </a:lvl1pPr>
          </a:lstStyle>
          <a:p>
            <a:r>
              <a:rPr lang="zh-CN" altLang="en-US" sz="1900" dirty="0"/>
              <a:t>产品价值</a:t>
            </a:r>
            <a:endParaRPr sz="1900" dirty="0"/>
          </a:p>
        </p:txBody>
      </p:sp>
      <p:sp>
        <p:nvSpPr>
          <p:cNvPr id="44" name="Shape 129"/>
          <p:cNvSpPr/>
          <p:nvPr/>
        </p:nvSpPr>
        <p:spPr>
          <a:xfrm>
            <a:off x="249442" y="679450"/>
            <a:ext cx="11502251" cy="0"/>
          </a:xfrm>
          <a:prstGeom prst="line">
            <a:avLst/>
          </a:prstGeom>
          <a:ln w="25400">
            <a:solidFill>
              <a:srgbClr val="000000">
                <a:alpha val="14677"/>
              </a:srgbClr>
            </a:solidFill>
            <a:miter lim="400000"/>
          </a:ln>
        </p:spPr>
        <p:txBody>
          <a:bodyPr lIns="25400" tIns="25400" rIns="25400" bIns="25400" anchor="ctr"/>
          <a:lstStyle/>
          <a:p>
            <a:pPr defTabSz="292100">
              <a:defRPr sz="2400"/>
            </a:pPr>
            <a:endParaRPr sz="1200"/>
          </a:p>
        </p:txBody>
      </p:sp>
      <p:sp>
        <p:nvSpPr>
          <p:cNvPr id="45" name="矩形 44"/>
          <p:cNvSpPr/>
          <p:nvPr/>
        </p:nvSpPr>
        <p:spPr>
          <a:xfrm>
            <a:off x="0" y="6490512"/>
            <a:ext cx="12219607" cy="297517"/>
          </a:xfrm>
          <a:prstGeom prst="rect">
            <a:avLst/>
          </a:prstGeom>
          <a:solidFill>
            <a:srgbClr val="0E73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dirty="0">
              <a:solidFill>
                <a:srgbClr val="FFFFFF"/>
              </a:solidFill>
              <a:sym typeface="Helvetica Light"/>
            </a:endParaRPr>
          </a:p>
        </p:txBody>
      </p:sp>
      <p:pic>
        <p:nvPicPr>
          <p:cNvPr id="46" name="图片 45" descr="未标题-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7133" y="6523750"/>
            <a:ext cx="769667" cy="210788"/>
          </a:xfrm>
          <a:prstGeom prst="rect">
            <a:avLst/>
          </a:prstGeom>
        </p:spPr>
      </p:pic>
      <p:sp>
        <p:nvSpPr>
          <p:cNvPr id="8" name="直接连接符 9"/>
          <p:cNvSpPr>
            <a:spLocks noChangeShapeType="1"/>
          </p:cNvSpPr>
          <p:nvPr/>
        </p:nvSpPr>
        <p:spPr bwMode="auto">
          <a:xfrm>
            <a:off x="776115" y="2371837"/>
            <a:ext cx="9532506" cy="34433"/>
          </a:xfrm>
          <a:prstGeom prst="line">
            <a:avLst/>
          </a:prstGeom>
          <a:noFill/>
          <a:ln w="9525">
            <a:solidFill>
              <a:srgbClr val="7F7F7F"/>
            </a:solidFill>
            <a:prstDash val="dashDot"/>
            <a:round/>
            <a:headEnd/>
            <a:tailEnd/>
          </a:ln>
          <a:extLst>
            <a:ext uri="{909E8E84-426E-40dd-AFC4-6F175D3DCCD1}">
              <a14:hiddenFill xmlns="" xmlns:a14="http://schemas.microsoft.com/office/drawing/2010/main">
                <a:noFill/>
              </a14:hiddenFill>
            </a:ext>
          </a:extLst>
        </p:spPr>
        <p:txBody>
          <a:bodyPr/>
          <a:lstStyle/>
          <a:p>
            <a:endParaRPr lang="zh-CN" altLang="en-US" sz="1200">
              <a:solidFill>
                <a:srgbClr val="0365C0"/>
              </a:solidFill>
            </a:endParaRPr>
          </a:p>
        </p:txBody>
      </p:sp>
      <p:grpSp>
        <p:nvGrpSpPr>
          <p:cNvPr id="9" name="组 8"/>
          <p:cNvGrpSpPr/>
          <p:nvPr/>
        </p:nvGrpSpPr>
        <p:grpSpPr>
          <a:xfrm>
            <a:off x="739341" y="1428547"/>
            <a:ext cx="9569279" cy="923330"/>
            <a:chOff x="1901423" y="1379637"/>
            <a:chExt cx="9626531" cy="1846660"/>
          </a:xfrm>
        </p:grpSpPr>
        <p:sp>
          <p:nvSpPr>
            <p:cNvPr id="10" name="TextBox 1"/>
            <p:cNvSpPr>
              <a:spLocks noChangeArrowheads="1"/>
            </p:cNvSpPr>
            <p:nvPr/>
          </p:nvSpPr>
          <p:spPr bwMode="auto">
            <a:xfrm>
              <a:off x="3259014" y="1438737"/>
              <a:ext cx="8268940" cy="16619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gn="l">
                <a:lnSpc>
                  <a:spcPct val="150000"/>
                </a:lnSpc>
                <a:spcBef>
                  <a:spcPct val="0"/>
                </a:spcBef>
                <a:buNone/>
              </a:pPr>
              <a:r>
                <a:rPr lang="zh-CN" altLang="en-US" sz="1600" dirty="0">
                  <a:solidFill>
                    <a:schemeClr val="accent1">
                      <a:lumMod val="75000"/>
                    </a:schemeClr>
                  </a:solidFill>
                  <a:latin typeface="微软雅黑" charset="-122"/>
                  <a:ea typeface="微软雅黑" charset="-122"/>
                  <a:sym typeface="微软雅黑" charset="-122"/>
                </a:rPr>
                <a:t>由</a:t>
              </a:r>
              <a:r>
                <a:rPr lang="en-US" altLang="zh-CN" sz="1600" dirty="0" err="1">
                  <a:solidFill>
                    <a:schemeClr val="accent1">
                      <a:lumMod val="75000"/>
                    </a:schemeClr>
                  </a:solidFill>
                  <a:latin typeface="微软雅黑" charset="-122"/>
                  <a:ea typeface="微软雅黑" charset="-122"/>
                  <a:sym typeface="微软雅黑" charset="-122"/>
                </a:rPr>
                <a:t>Testin</a:t>
              </a:r>
              <a:r>
                <a:rPr lang="zh-CN" altLang="en-US" sz="1600" dirty="0">
                  <a:solidFill>
                    <a:schemeClr val="accent1">
                      <a:lumMod val="75000"/>
                    </a:schemeClr>
                  </a:solidFill>
                  <a:latin typeface="微软雅黑" charset="-122"/>
                  <a:ea typeface="微软雅黑" charset="-122"/>
                  <a:sym typeface="微软雅黑" charset="-122"/>
                </a:rPr>
                <a:t>测试专家依据</a:t>
              </a:r>
              <a:r>
                <a:rPr lang="en-US" altLang="zh-CN" sz="1600" dirty="0">
                  <a:solidFill>
                    <a:schemeClr val="accent1">
                      <a:lumMod val="75000"/>
                    </a:schemeClr>
                  </a:solidFill>
                  <a:latin typeface="微软雅黑" charset="-122"/>
                  <a:ea typeface="微软雅黑" charset="-122"/>
                  <a:sym typeface="微软雅黑" charset="-122"/>
                </a:rPr>
                <a:t>App</a:t>
              </a:r>
              <a:r>
                <a:rPr lang="zh-CN" altLang="en-US" sz="1600" dirty="0">
                  <a:solidFill>
                    <a:schemeClr val="accent1">
                      <a:lumMod val="75000"/>
                    </a:schemeClr>
                  </a:solidFill>
                  <a:latin typeface="微软雅黑" charset="-122"/>
                  <a:ea typeface="微软雅黑" charset="-122"/>
                  <a:sym typeface="微软雅黑" charset="-122"/>
                </a:rPr>
                <a:t>测试需求组建</a:t>
              </a:r>
              <a:r>
                <a:rPr lang="zh-CN" altLang="en-US" sz="1600" b="1" dirty="0">
                  <a:solidFill>
                    <a:schemeClr val="accent1">
                      <a:lumMod val="75000"/>
                    </a:schemeClr>
                  </a:solidFill>
                  <a:latin typeface="微软雅黑" charset="-122"/>
                  <a:ea typeface="微软雅黑" charset="-122"/>
                  <a:sym typeface="微软雅黑" charset="-122"/>
                </a:rPr>
                <a:t>云端测试团队</a:t>
              </a:r>
              <a:r>
                <a:rPr lang="zh-CN" altLang="en-US" sz="1600" dirty="0">
                  <a:solidFill>
                    <a:schemeClr val="accent1">
                      <a:lumMod val="75000"/>
                    </a:schemeClr>
                  </a:solidFill>
                  <a:latin typeface="微软雅黑" charset="-122"/>
                  <a:ea typeface="微软雅黑" charset="-122"/>
                  <a:sym typeface="微软雅黑" charset="-122"/>
                </a:rPr>
                <a:t>，采用</a:t>
              </a:r>
              <a:r>
                <a:rPr lang="zh-CN" altLang="en-US" sz="1600" b="1" dirty="0">
                  <a:solidFill>
                    <a:schemeClr val="accent1">
                      <a:lumMod val="75000"/>
                    </a:schemeClr>
                  </a:solidFill>
                  <a:latin typeface="微软雅黑" charset="-122"/>
                  <a:ea typeface="微软雅黑" charset="-122"/>
                  <a:sym typeface="微软雅黑" charset="-122"/>
                </a:rPr>
                <a:t>探索式测试方法</a:t>
              </a:r>
              <a:r>
                <a:rPr lang="zh-CN" altLang="en-US" sz="1600" dirty="0">
                  <a:solidFill>
                    <a:schemeClr val="accent1">
                      <a:lumMod val="75000"/>
                    </a:schemeClr>
                  </a:solidFill>
                  <a:latin typeface="微软雅黑" charset="-122"/>
                  <a:ea typeface="微软雅黑" charset="-122"/>
                  <a:sym typeface="微软雅黑" charset="-122"/>
                </a:rPr>
                <a:t>对</a:t>
              </a:r>
              <a:r>
                <a:rPr lang="en-US" altLang="zh-CN" sz="1600" dirty="0">
                  <a:solidFill>
                    <a:schemeClr val="accent1">
                      <a:lumMod val="75000"/>
                    </a:schemeClr>
                  </a:solidFill>
                  <a:latin typeface="微软雅黑" charset="-122"/>
                  <a:ea typeface="微软雅黑" charset="-122"/>
                  <a:sym typeface="微软雅黑" charset="-122"/>
                </a:rPr>
                <a:t>App</a:t>
              </a:r>
              <a:r>
                <a:rPr lang="zh-CN" altLang="en-US" sz="1600" dirty="0">
                  <a:solidFill>
                    <a:schemeClr val="accent1">
                      <a:lumMod val="75000"/>
                    </a:schemeClr>
                  </a:solidFill>
                  <a:latin typeface="微软雅黑" charset="-122"/>
                  <a:ea typeface="微软雅黑" charset="-122"/>
                  <a:sym typeface="微软雅黑" charset="-122"/>
                </a:rPr>
                <a:t>的功能模块进行</a:t>
              </a:r>
              <a:r>
                <a:rPr lang="zh-CN" altLang="en-US" sz="1600" b="1" dirty="0">
                  <a:solidFill>
                    <a:schemeClr val="accent1">
                      <a:lumMod val="75000"/>
                    </a:schemeClr>
                  </a:solidFill>
                  <a:latin typeface="微软雅黑" charset="-122"/>
                  <a:ea typeface="微软雅黑" charset="-122"/>
                  <a:sym typeface="微软雅黑" charset="-122"/>
                </a:rPr>
                <a:t>多人次、多维度</a:t>
              </a:r>
              <a:r>
                <a:rPr lang="zh-CN" altLang="en-US" sz="1600" dirty="0">
                  <a:solidFill>
                    <a:schemeClr val="accent1">
                      <a:lumMod val="75000"/>
                    </a:schemeClr>
                  </a:solidFill>
                  <a:latin typeface="微软雅黑" charset="-122"/>
                  <a:ea typeface="微软雅黑" charset="-122"/>
                  <a:sym typeface="微软雅黑" charset="-122"/>
                </a:rPr>
                <a:t>的功能测试和验证。</a:t>
              </a:r>
            </a:p>
          </p:txBody>
        </p:sp>
        <p:sp>
          <p:nvSpPr>
            <p:cNvPr id="11" name="矩形 10"/>
            <p:cNvSpPr/>
            <p:nvPr/>
          </p:nvSpPr>
          <p:spPr>
            <a:xfrm>
              <a:off x="1901423" y="1379637"/>
              <a:ext cx="1113012" cy="1846660"/>
            </a:xfrm>
            <a:prstGeom prst="rect">
              <a:avLst/>
            </a:prstGeom>
          </p:spPr>
          <p:txBody>
            <a:bodyPr wrap="none">
              <a:spAutoFit/>
            </a:bodyPr>
            <a:lstStyle/>
            <a:p>
              <a:pPr algn="l">
                <a:lnSpc>
                  <a:spcPct val="150000"/>
                </a:lnSpc>
                <a:spcBef>
                  <a:spcPct val="0"/>
                </a:spcBef>
              </a:pPr>
              <a:r>
                <a:rPr lang="en-US" altLang="zh-CN" b="1" dirty="0">
                  <a:latin typeface="微软雅黑" charset="-122"/>
                  <a:ea typeface="微软雅黑" charset="-122"/>
                  <a:sym typeface="微软雅黑" charset="-122"/>
                </a:rPr>
                <a:t>Bug</a:t>
              </a:r>
              <a:r>
                <a:rPr lang="zh-CN" altLang="en-US" b="1" dirty="0">
                  <a:latin typeface="微软雅黑" charset="-122"/>
                  <a:ea typeface="微软雅黑" charset="-122"/>
                  <a:sym typeface="微软雅黑" charset="-122"/>
                </a:rPr>
                <a:t>探索</a:t>
              </a:r>
              <a:endParaRPr lang="en-US" altLang="zh-CN" b="1" dirty="0">
                <a:latin typeface="微软雅黑" charset="-122"/>
                <a:ea typeface="微软雅黑" charset="-122"/>
                <a:sym typeface="微软雅黑" charset="-122"/>
              </a:endParaRPr>
            </a:p>
            <a:p>
              <a:pPr>
                <a:lnSpc>
                  <a:spcPct val="150000"/>
                </a:lnSpc>
                <a:spcBef>
                  <a:spcPct val="0"/>
                </a:spcBef>
              </a:pPr>
              <a:r>
                <a:rPr lang="zh-CN" altLang="en-US" b="1" dirty="0">
                  <a:latin typeface="微软雅黑" charset="-122"/>
                  <a:ea typeface="微软雅黑" charset="-122"/>
                  <a:sym typeface="微软雅黑" charset="-122"/>
                </a:rPr>
                <a:t>定义</a:t>
              </a:r>
              <a:endParaRPr lang="en-US" altLang="zh-CN" b="1" dirty="0">
                <a:latin typeface="微软雅黑" charset="-122"/>
                <a:ea typeface="微软雅黑" charset="-122"/>
                <a:sym typeface="微软雅黑" charset="-122"/>
              </a:endParaRPr>
            </a:p>
          </p:txBody>
        </p:sp>
      </p:grpSp>
      <p:grpSp>
        <p:nvGrpSpPr>
          <p:cNvPr id="12" name="组 11"/>
          <p:cNvGrpSpPr/>
          <p:nvPr/>
        </p:nvGrpSpPr>
        <p:grpSpPr>
          <a:xfrm>
            <a:off x="785157" y="2709644"/>
            <a:ext cx="9559083" cy="830997"/>
            <a:chOff x="2058030" y="2553003"/>
            <a:chExt cx="8934131" cy="1661991"/>
          </a:xfrm>
        </p:grpSpPr>
        <p:sp>
          <p:nvSpPr>
            <p:cNvPr id="13" name="TextBox 1"/>
            <p:cNvSpPr>
              <a:spLocks noChangeArrowheads="1"/>
            </p:cNvSpPr>
            <p:nvPr/>
          </p:nvSpPr>
          <p:spPr bwMode="auto">
            <a:xfrm>
              <a:off x="3243207" y="2553003"/>
              <a:ext cx="7748954" cy="1661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gn="l">
                <a:lnSpc>
                  <a:spcPct val="150000"/>
                </a:lnSpc>
                <a:spcBef>
                  <a:spcPct val="0"/>
                </a:spcBef>
                <a:buFont typeface="Arial" charset="0"/>
                <a:buNone/>
              </a:pPr>
              <a:r>
                <a:rPr lang="zh-CN" altLang="en-US" sz="1600" dirty="0">
                  <a:solidFill>
                    <a:schemeClr val="accent1">
                      <a:lumMod val="75000"/>
                    </a:schemeClr>
                  </a:solidFill>
                  <a:latin typeface="微软雅黑" charset="-122"/>
                  <a:ea typeface="微软雅黑" charset="-122"/>
                  <a:sym typeface="微软雅黑" charset="-122"/>
                </a:rPr>
                <a:t>根据企业客户的测试需求，查找企业产品中</a:t>
              </a:r>
              <a:r>
                <a:rPr lang="zh-CN" altLang="en-US" sz="1600" b="1" dirty="0">
                  <a:solidFill>
                    <a:schemeClr val="accent1">
                      <a:lumMod val="75000"/>
                    </a:schemeClr>
                  </a:solidFill>
                  <a:latin typeface="微软雅黑" charset="-122"/>
                  <a:ea typeface="微软雅黑" charset="-122"/>
                  <a:sym typeface="微软雅黑" charset="-122"/>
                </a:rPr>
                <a:t>影响产品正常体验和使用的中的缺陷</a:t>
              </a:r>
              <a:r>
                <a:rPr lang="zh-CN" altLang="en-US" sz="1600" dirty="0">
                  <a:solidFill>
                    <a:schemeClr val="accent1">
                      <a:lumMod val="75000"/>
                    </a:schemeClr>
                  </a:solidFill>
                  <a:latin typeface="微软雅黑" charset="-122"/>
                  <a:ea typeface="微软雅黑" charset="-122"/>
                  <a:sym typeface="微软雅黑" charset="-122"/>
                </a:rPr>
                <a:t>，并根据产品目标，</a:t>
              </a:r>
              <a:r>
                <a:rPr lang="zh-CN" altLang="en-US" sz="1600" b="1" dirty="0">
                  <a:solidFill>
                    <a:schemeClr val="accent1">
                      <a:lumMod val="75000"/>
                    </a:schemeClr>
                  </a:solidFill>
                  <a:latin typeface="微软雅黑" charset="-122"/>
                  <a:ea typeface="微软雅黑" charset="-122"/>
                  <a:sym typeface="微软雅黑" charset="-122"/>
                </a:rPr>
                <a:t>对所有缺陷给出严重程度的评估</a:t>
              </a:r>
              <a:endParaRPr lang="zh-CN" altLang="en-US" sz="1600" b="1" dirty="0">
                <a:solidFill>
                  <a:srgbClr val="2E75B6"/>
                </a:solidFill>
                <a:latin typeface="微软雅黑" charset="-122"/>
                <a:ea typeface="微软雅黑" charset="-122"/>
                <a:sym typeface="微软雅黑" charset="-122"/>
              </a:endParaRPr>
            </a:p>
          </p:txBody>
        </p:sp>
        <p:sp>
          <p:nvSpPr>
            <p:cNvPr id="14" name="矩形 13"/>
            <p:cNvSpPr/>
            <p:nvPr/>
          </p:nvSpPr>
          <p:spPr>
            <a:xfrm>
              <a:off x="2058030" y="2649861"/>
              <a:ext cx="1035558" cy="1015660"/>
            </a:xfrm>
            <a:prstGeom prst="rect">
              <a:avLst/>
            </a:prstGeom>
          </p:spPr>
          <p:txBody>
            <a:bodyPr wrap="none">
              <a:spAutoFit/>
            </a:bodyPr>
            <a:lstStyle/>
            <a:p>
              <a:pPr algn="l">
                <a:lnSpc>
                  <a:spcPct val="150000"/>
                </a:lnSpc>
                <a:spcBef>
                  <a:spcPct val="0"/>
                </a:spcBef>
              </a:pPr>
              <a:r>
                <a:rPr lang="zh-CN" altLang="en-US" b="1" dirty="0">
                  <a:latin typeface="微软雅黑" charset="-122"/>
                  <a:ea typeface="微软雅黑" charset="-122"/>
                  <a:sym typeface="微软雅黑" charset="-122"/>
                </a:rPr>
                <a:t>测试目标</a:t>
              </a:r>
              <a:endParaRPr lang="en-US" altLang="zh-CN" b="1" dirty="0">
                <a:latin typeface="微软雅黑" charset="-122"/>
                <a:ea typeface="微软雅黑" charset="-122"/>
                <a:sym typeface="微软雅黑" charset="-122"/>
              </a:endParaRPr>
            </a:p>
          </p:txBody>
        </p:sp>
      </p:grpSp>
      <p:grpSp>
        <p:nvGrpSpPr>
          <p:cNvPr id="18" name="组 17"/>
          <p:cNvGrpSpPr/>
          <p:nvPr/>
        </p:nvGrpSpPr>
        <p:grpSpPr>
          <a:xfrm>
            <a:off x="807565" y="3721045"/>
            <a:ext cx="10201387" cy="1569660"/>
            <a:chOff x="1968433" y="4268883"/>
            <a:chExt cx="9210573" cy="3139320"/>
          </a:xfrm>
        </p:grpSpPr>
        <p:sp>
          <p:nvSpPr>
            <p:cNvPr id="19" name="TextBox 11"/>
            <p:cNvSpPr>
              <a:spLocks noChangeArrowheads="1"/>
            </p:cNvSpPr>
            <p:nvPr/>
          </p:nvSpPr>
          <p:spPr bwMode="auto">
            <a:xfrm>
              <a:off x="3211155" y="4268883"/>
              <a:ext cx="7967851" cy="3139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gn="l">
                <a:lnSpc>
                  <a:spcPct val="150000"/>
                </a:lnSpc>
                <a:spcBef>
                  <a:spcPct val="0"/>
                </a:spcBef>
                <a:buFont typeface="Arial" charset="0"/>
                <a:buNone/>
              </a:pPr>
              <a:r>
                <a:rPr lang="en-US" altLang="zh-CN" sz="1600" dirty="0">
                  <a:solidFill>
                    <a:schemeClr val="accent1">
                      <a:lumMod val="75000"/>
                    </a:schemeClr>
                  </a:solidFill>
                  <a:latin typeface="微软雅黑" charset="-122"/>
                  <a:ea typeface="微软雅黑" charset="-122"/>
                  <a:sym typeface="微软雅黑" charset="-122"/>
                </a:rPr>
                <a:t>1.</a:t>
              </a:r>
              <a:r>
                <a:rPr lang="zh-CN" altLang="en-US" sz="1600" dirty="0">
                  <a:solidFill>
                    <a:schemeClr val="accent1">
                      <a:lumMod val="75000"/>
                    </a:schemeClr>
                  </a:solidFill>
                  <a:latin typeface="微软雅黑" charset="-122"/>
                  <a:ea typeface="微软雅黑" charset="-122"/>
                  <a:sym typeface="微软雅黑" charset="-122"/>
                </a:rPr>
                <a:t>为客户产品找到更多</a:t>
              </a:r>
              <a:r>
                <a:rPr lang="zh-CN" altLang="en-US" sz="1600" b="1" dirty="0">
                  <a:solidFill>
                    <a:schemeClr val="accent1">
                      <a:lumMod val="75000"/>
                    </a:schemeClr>
                  </a:solidFill>
                  <a:latin typeface="微软雅黑" charset="-122"/>
                  <a:ea typeface="微软雅黑" charset="-122"/>
                  <a:sym typeface="微软雅黑" charset="-122"/>
                </a:rPr>
                <a:t>真实使用场景下的缺陷</a:t>
              </a:r>
              <a:r>
                <a:rPr lang="zh-CN" altLang="en-US" sz="1600" dirty="0">
                  <a:solidFill>
                    <a:schemeClr val="accent1">
                      <a:lumMod val="75000"/>
                    </a:schemeClr>
                  </a:solidFill>
                  <a:latin typeface="微软雅黑" charset="-122"/>
                  <a:ea typeface="微软雅黑" charset="-122"/>
                  <a:sym typeface="微软雅黑" charset="-122"/>
                </a:rPr>
                <a:t>。</a:t>
              </a:r>
            </a:p>
            <a:p>
              <a:pPr algn="l">
                <a:lnSpc>
                  <a:spcPct val="150000"/>
                </a:lnSpc>
                <a:spcBef>
                  <a:spcPct val="0"/>
                </a:spcBef>
                <a:buFont typeface="Arial" charset="0"/>
                <a:buNone/>
              </a:pPr>
              <a:r>
                <a:rPr lang="en-US" altLang="zh-CN" sz="1600" dirty="0">
                  <a:solidFill>
                    <a:schemeClr val="accent1">
                      <a:lumMod val="75000"/>
                    </a:schemeClr>
                  </a:solidFill>
                  <a:latin typeface="微软雅黑" charset="-122"/>
                  <a:ea typeface="微软雅黑" charset="-122"/>
                  <a:sym typeface="微软雅黑" charset="-122"/>
                </a:rPr>
                <a:t>2. </a:t>
              </a:r>
              <a:r>
                <a:rPr lang="zh-CN" altLang="en-US" sz="1600" dirty="0">
                  <a:solidFill>
                    <a:schemeClr val="accent1">
                      <a:lumMod val="75000"/>
                    </a:schemeClr>
                  </a:solidFill>
                  <a:latin typeface="微软雅黑" charset="-122"/>
                  <a:ea typeface="微软雅黑" charset="-122"/>
                  <a:sym typeface="微软雅黑" charset="-122"/>
                </a:rPr>
                <a:t>用专业的缺陷分级</a:t>
              </a:r>
              <a:r>
                <a:rPr lang="zh-CN" altLang="en-US" sz="1600" b="1" dirty="0">
                  <a:solidFill>
                    <a:schemeClr val="accent1">
                      <a:lumMod val="75000"/>
                    </a:schemeClr>
                  </a:solidFill>
                  <a:latin typeface="微软雅黑" charset="-122"/>
                  <a:ea typeface="微软雅黑" charset="-122"/>
                  <a:sym typeface="微软雅黑" charset="-122"/>
                </a:rPr>
                <a:t>归类标准给出缺陷定级</a:t>
              </a:r>
              <a:r>
                <a:rPr lang="zh-CN" altLang="en-US" sz="1600" dirty="0">
                  <a:solidFill>
                    <a:schemeClr val="accent1">
                      <a:lumMod val="75000"/>
                    </a:schemeClr>
                  </a:solidFill>
                  <a:latin typeface="微软雅黑" charset="-122"/>
                  <a:ea typeface="微软雅黑" charset="-122"/>
                  <a:sym typeface="微软雅黑" charset="-122"/>
                </a:rPr>
                <a:t>，方便客户快速</a:t>
              </a:r>
              <a:r>
                <a:rPr lang="zh-CN" altLang="en-US" sz="1600" b="1" dirty="0">
                  <a:solidFill>
                    <a:schemeClr val="accent1">
                      <a:lumMod val="75000"/>
                    </a:schemeClr>
                  </a:solidFill>
                  <a:latin typeface="微软雅黑" charset="-122"/>
                  <a:ea typeface="微软雅黑" charset="-122"/>
                  <a:sym typeface="微软雅黑" charset="-122"/>
                </a:rPr>
                <a:t>修复</a:t>
              </a:r>
              <a:r>
                <a:rPr lang="zh-CN" altLang="en-US" sz="1600" dirty="0">
                  <a:solidFill>
                    <a:schemeClr val="accent1">
                      <a:lumMod val="75000"/>
                    </a:schemeClr>
                  </a:solidFill>
                  <a:latin typeface="微软雅黑" charset="-122"/>
                  <a:ea typeface="微软雅黑" charset="-122"/>
                  <a:sym typeface="微软雅黑" charset="-122"/>
                </a:rPr>
                <a:t>高优缺陷，</a:t>
              </a:r>
              <a:r>
                <a:rPr lang="zh-CN" altLang="en-US" sz="1600" b="1" dirty="0">
                  <a:solidFill>
                    <a:schemeClr val="accent1">
                      <a:lumMod val="75000"/>
                    </a:schemeClr>
                  </a:solidFill>
                  <a:latin typeface="微软雅黑" charset="-122"/>
                  <a:ea typeface="微软雅黑" charset="-122"/>
                  <a:sym typeface="微软雅黑" charset="-122"/>
                </a:rPr>
                <a:t>提高用户体验</a:t>
              </a:r>
              <a:r>
                <a:rPr lang="zh-CN" altLang="en-US" sz="1600" dirty="0">
                  <a:solidFill>
                    <a:schemeClr val="accent1">
                      <a:lumMod val="75000"/>
                    </a:schemeClr>
                  </a:solidFill>
                  <a:latin typeface="微软雅黑" charset="-122"/>
                  <a:ea typeface="微软雅黑" charset="-122"/>
                  <a:sym typeface="微软雅黑" charset="-122"/>
                </a:rPr>
                <a:t>。</a:t>
              </a:r>
            </a:p>
            <a:p>
              <a:pPr algn="l">
                <a:lnSpc>
                  <a:spcPct val="150000"/>
                </a:lnSpc>
                <a:spcBef>
                  <a:spcPct val="0"/>
                </a:spcBef>
                <a:buFont typeface="Arial" charset="0"/>
                <a:buNone/>
              </a:pPr>
              <a:r>
                <a:rPr lang="en-US" altLang="zh-CN" sz="1600" dirty="0">
                  <a:solidFill>
                    <a:schemeClr val="accent1">
                      <a:lumMod val="75000"/>
                    </a:schemeClr>
                  </a:solidFill>
                  <a:latin typeface="微软雅黑" charset="-122"/>
                  <a:ea typeface="微软雅黑" charset="-122"/>
                  <a:sym typeface="微软雅黑" charset="-122"/>
                </a:rPr>
                <a:t>3. </a:t>
              </a:r>
              <a:r>
                <a:rPr lang="zh-CN" altLang="en-US" sz="1600" b="1" dirty="0">
                  <a:solidFill>
                    <a:schemeClr val="accent1">
                      <a:lumMod val="75000"/>
                    </a:schemeClr>
                  </a:solidFill>
                  <a:latin typeface="微软雅黑" charset="-122"/>
                  <a:ea typeface="微软雅黑" charset="-122"/>
                  <a:sym typeface="微软雅黑" charset="-122"/>
                </a:rPr>
                <a:t>补充企业测试团队</a:t>
              </a:r>
              <a:r>
                <a:rPr lang="zh-CN" altLang="en-US" sz="1600" dirty="0">
                  <a:solidFill>
                    <a:schemeClr val="accent1">
                      <a:lumMod val="75000"/>
                    </a:schemeClr>
                  </a:solidFill>
                  <a:latin typeface="微软雅黑" charset="-122"/>
                  <a:ea typeface="微软雅黑" charset="-122"/>
                  <a:sym typeface="微软雅黑" charset="-122"/>
                </a:rPr>
                <a:t>力量，按需所用，即需即用。</a:t>
              </a:r>
            </a:p>
            <a:p>
              <a:pPr algn="l">
                <a:lnSpc>
                  <a:spcPct val="150000"/>
                </a:lnSpc>
                <a:spcBef>
                  <a:spcPct val="0"/>
                </a:spcBef>
                <a:buFont typeface="Arial" charset="0"/>
                <a:buNone/>
              </a:pPr>
              <a:r>
                <a:rPr lang="zh-CN" altLang="en-US" sz="1600" dirty="0">
                  <a:solidFill>
                    <a:schemeClr val="accent1">
                      <a:lumMod val="75000"/>
                    </a:schemeClr>
                  </a:solidFill>
                  <a:latin typeface="微软雅黑" charset="-122"/>
                  <a:ea typeface="微软雅黑" charset="-122"/>
                  <a:sym typeface="微软雅黑" charset="-122"/>
                </a:rPr>
                <a:t> </a:t>
              </a:r>
            </a:p>
          </p:txBody>
        </p:sp>
        <p:sp>
          <p:nvSpPr>
            <p:cNvPr id="20" name="矩形 19"/>
            <p:cNvSpPr/>
            <p:nvPr/>
          </p:nvSpPr>
          <p:spPr>
            <a:xfrm>
              <a:off x="1968433" y="4760083"/>
              <a:ext cx="1000381" cy="1846660"/>
            </a:xfrm>
            <a:prstGeom prst="rect">
              <a:avLst/>
            </a:prstGeom>
          </p:spPr>
          <p:txBody>
            <a:bodyPr wrap="none">
              <a:spAutoFit/>
            </a:bodyPr>
            <a:lstStyle/>
            <a:p>
              <a:pPr>
                <a:lnSpc>
                  <a:spcPct val="150000"/>
                </a:lnSpc>
                <a:spcBef>
                  <a:spcPct val="0"/>
                </a:spcBef>
              </a:pPr>
              <a:r>
                <a:rPr lang="zh-CN" altLang="en-US" b="1" dirty="0">
                  <a:latin typeface="微软雅黑" charset="-122"/>
                  <a:ea typeface="微软雅黑" charset="-122"/>
                  <a:sym typeface="微软雅黑" charset="-122"/>
                </a:rPr>
                <a:t>产品对</a:t>
              </a:r>
              <a:endParaRPr lang="en-US" altLang="zh-CN" b="1" dirty="0">
                <a:latin typeface="微软雅黑" charset="-122"/>
                <a:ea typeface="微软雅黑" charset="-122"/>
                <a:sym typeface="微软雅黑" charset="-122"/>
              </a:endParaRPr>
            </a:p>
            <a:p>
              <a:pPr>
                <a:lnSpc>
                  <a:spcPct val="150000"/>
                </a:lnSpc>
                <a:spcBef>
                  <a:spcPct val="0"/>
                </a:spcBef>
              </a:pPr>
              <a:r>
                <a:rPr lang="zh-CN" altLang="en-US" b="1" dirty="0">
                  <a:latin typeface="微软雅黑" charset="-122"/>
                  <a:ea typeface="微软雅黑" charset="-122"/>
                  <a:sym typeface="微软雅黑" charset="-122"/>
                </a:rPr>
                <a:t>客户价值</a:t>
              </a:r>
            </a:p>
          </p:txBody>
        </p:sp>
      </p:grpSp>
      <p:sp>
        <p:nvSpPr>
          <p:cNvPr id="25" name="直接连接符 9"/>
          <p:cNvSpPr>
            <a:spLocks noChangeShapeType="1"/>
          </p:cNvSpPr>
          <p:nvPr/>
        </p:nvSpPr>
        <p:spPr bwMode="auto">
          <a:xfrm>
            <a:off x="824494" y="4956680"/>
            <a:ext cx="9519747" cy="45085"/>
          </a:xfrm>
          <a:prstGeom prst="line">
            <a:avLst/>
          </a:prstGeom>
          <a:noFill/>
          <a:ln w="9525">
            <a:solidFill>
              <a:srgbClr val="7F7F7F"/>
            </a:solidFill>
            <a:prstDash val="dashDot"/>
            <a:round/>
            <a:headEnd/>
            <a:tailEnd/>
          </a:ln>
          <a:extLst>
            <a:ext uri="{909E8E84-426E-40dd-AFC4-6F175D3DCCD1}">
              <a14:hiddenFill xmlns="" xmlns:a14="http://schemas.microsoft.com/office/drawing/2010/main">
                <a:noFill/>
              </a14:hiddenFill>
            </a:ext>
          </a:extLst>
        </p:spPr>
        <p:txBody>
          <a:bodyPr/>
          <a:lstStyle/>
          <a:p>
            <a:endParaRPr lang="zh-CN" altLang="en-US" sz="1200">
              <a:solidFill>
                <a:srgbClr val="0365C0"/>
              </a:solidFill>
            </a:endParaRPr>
          </a:p>
        </p:txBody>
      </p:sp>
      <p:sp>
        <p:nvSpPr>
          <p:cNvPr id="26" name="直接连接符 9"/>
          <p:cNvSpPr>
            <a:spLocks noChangeShapeType="1"/>
          </p:cNvSpPr>
          <p:nvPr/>
        </p:nvSpPr>
        <p:spPr bwMode="auto">
          <a:xfrm flipV="1">
            <a:off x="776116" y="3567454"/>
            <a:ext cx="9532505" cy="2519"/>
          </a:xfrm>
          <a:prstGeom prst="line">
            <a:avLst/>
          </a:prstGeom>
          <a:noFill/>
          <a:ln w="9525">
            <a:solidFill>
              <a:srgbClr val="7F7F7F"/>
            </a:solidFill>
            <a:prstDash val="dashDot"/>
            <a:round/>
            <a:headEnd/>
            <a:tailEnd/>
          </a:ln>
          <a:extLst>
            <a:ext uri="{909E8E84-426E-40dd-AFC4-6F175D3DCCD1}">
              <a14:hiddenFill xmlns="" xmlns:a14="http://schemas.microsoft.com/office/drawing/2010/main">
                <a:noFill/>
              </a14:hiddenFill>
            </a:ext>
          </a:extLst>
        </p:spPr>
        <p:txBody>
          <a:bodyPr/>
          <a:lstStyle/>
          <a:p>
            <a:endParaRPr lang="zh-CN" altLang="en-US" sz="1200">
              <a:solidFill>
                <a:srgbClr val="0365C0"/>
              </a:solidFill>
            </a:endParaRPr>
          </a:p>
        </p:txBody>
      </p:sp>
      <p:pic>
        <p:nvPicPr>
          <p:cNvPr id="2" name="图片 1"/>
          <p:cNvPicPr>
            <a:picLocks noChangeAspect="1"/>
          </p:cNvPicPr>
          <p:nvPr/>
        </p:nvPicPr>
        <p:blipFill>
          <a:blip r:embed="rId3"/>
          <a:stretch>
            <a:fillRect/>
          </a:stretch>
        </p:blipFill>
        <p:spPr>
          <a:xfrm>
            <a:off x="10011104" y="4794533"/>
            <a:ext cx="1995696" cy="1538438"/>
          </a:xfrm>
          <a:prstGeom prst="rect">
            <a:avLst/>
          </a:prstGeom>
        </p:spPr>
      </p:pic>
    </p:spTree>
    <p:extLst>
      <p:ext uri="{BB962C8B-B14F-4D97-AF65-F5344CB8AC3E}">
        <p14:creationId xmlns:p14="http://schemas.microsoft.com/office/powerpoint/2010/main" val="95316523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7"/>
          <p:cNvSpPr/>
          <p:nvPr/>
        </p:nvSpPr>
        <p:spPr>
          <a:xfrm>
            <a:off x="304800" y="206788"/>
            <a:ext cx="96664" cy="368301"/>
          </a:xfrm>
          <a:prstGeom prst="rect">
            <a:avLst/>
          </a:prstGeom>
          <a:solidFill>
            <a:srgbClr val="0E73C7"/>
          </a:solidFill>
          <a:ln w="12700">
            <a:miter lim="400000"/>
          </a:ln>
        </p:spPr>
        <p:txBody>
          <a:bodyPr lIns="25400" tIns="25400" rIns="25400" bIns="25400" anchor="ctr"/>
          <a:lstStyle/>
          <a:p>
            <a:pPr defTabSz="292100">
              <a:defRPr sz="2400"/>
            </a:pPr>
            <a:endParaRPr sz="1200"/>
          </a:p>
        </p:txBody>
      </p:sp>
      <p:sp>
        <p:nvSpPr>
          <p:cNvPr id="6" name="Shape 129"/>
          <p:cNvSpPr/>
          <p:nvPr/>
        </p:nvSpPr>
        <p:spPr>
          <a:xfrm>
            <a:off x="249442" y="679450"/>
            <a:ext cx="11502251" cy="0"/>
          </a:xfrm>
          <a:prstGeom prst="line">
            <a:avLst/>
          </a:prstGeom>
          <a:ln w="25400">
            <a:solidFill>
              <a:srgbClr val="000000">
                <a:alpha val="14677"/>
              </a:srgbClr>
            </a:solidFill>
            <a:miter lim="400000"/>
          </a:ln>
        </p:spPr>
        <p:txBody>
          <a:bodyPr lIns="25400" tIns="25400" rIns="25400" bIns="25400" anchor="ctr"/>
          <a:lstStyle/>
          <a:p>
            <a:pPr defTabSz="292100">
              <a:defRPr sz="2400"/>
            </a:pPr>
            <a:endParaRPr sz="1200"/>
          </a:p>
        </p:txBody>
      </p:sp>
      <p:sp>
        <p:nvSpPr>
          <p:cNvPr id="7" name="Shape 128"/>
          <p:cNvSpPr/>
          <p:nvPr/>
        </p:nvSpPr>
        <p:spPr>
          <a:xfrm>
            <a:off x="633214" y="207729"/>
            <a:ext cx="1025922" cy="34368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584200">
              <a:defRPr sz="3800">
                <a:latin typeface="Microsoft YaHei"/>
                <a:ea typeface="Microsoft YaHei"/>
                <a:cs typeface="Microsoft YaHei"/>
                <a:sym typeface="Microsoft YaHei"/>
              </a:defRPr>
            </a:lvl1pPr>
          </a:lstStyle>
          <a:p>
            <a:pPr algn="l"/>
            <a:r>
              <a:rPr lang="zh-CN" altLang="en-US" sz="1900" dirty="0"/>
              <a:t>交付指标</a:t>
            </a:r>
            <a:endParaRPr sz="1900" dirty="0"/>
          </a:p>
        </p:txBody>
      </p:sp>
      <p:graphicFrame>
        <p:nvGraphicFramePr>
          <p:cNvPr id="2" name="图表 1"/>
          <p:cNvGraphicFramePr/>
          <p:nvPr>
            <p:extLst/>
          </p:nvPr>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967654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idx="13"/>
          </p:nvPr>
        </p:nvPicPr>
        <p:blipFill>
          <a:blip r:embed="rId2">
            <a:extLst>
              <a:ext uri="{28A0092B-C50C-407E-A947-70E740481C1C}">
                <a14:useLocalDpi xmlns:a14="http://schemas.microsoft.com/office/drawing/2010/main" val="0"/>
              </a:ext>
            </a:extLst>
          </a:blip>
          <a:srcRect t="9821" b="9821"/>
          <a:stretch>
            <a:fillRect/>
          </a:stretch>
        </p:blipFill>
        <p:spPr/>
      </p:pic>
      <p:sp>
        <p:nvSpPr>
          <p:cNvPr id="4" name="文本框 3"/>
          <p:cNvSpPr txBox="1"/>
          <p:nvPr/>
        </p:nvSpPr>
        <p:spPr>
          <a:xfrm>
            <a:off x="302811" y="857277"/>
            <a:ext cx="5917881" cy="543739"/>
          </a:xfrm>
          <a:prstGeom prst="rect">
            <a:avLst/>
          </a:prstGeom>
          <a:solidFill>
            <a:srgbClr val="1C212C">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l"/>
            <a:r>
              <a:rPr lang="zh-CN" altLang="en-US" sz="1600" dirty="0">
                <a:solidFill>
                  <a:schemeClr val="bg1"/>
                </a:solidFill>
                <a:latin typeface="Microsoft YaHei" charset="-122"/>
                <a:ea typeface="Microsoft YaHei" charset="-122"/>
                <a:cs typeface="Microsoft YaHei" charset="-122"/>
              </a:rPr>
              <a:t>自由式探索：对</a:t>
            </a:r>
            <a:r>
              <a:rPr lang="en-US" altLang="zh-CN" sz="1600" dirty="0">
                <a:solidFill>
                  <a:schemeClr val="bg1"/>
                </a:solidFill>
                <a:latin typeface="Microsoft YaHei" charset="-122"/>
                <a:ea typeface="Microsoft YaHei" charset="-122"/>
                <a:cs typeface="Microsoft YaHei" charset="-122"/>
              </a:rPr>
              <a:t>App</a:t>
            </a:r>
            <a:r>
              <a:rPr lang="zh-CN" altLang="en-US" sz="1600" dirty="0">
                <a:solidFill>
                  <a:schemeClr val="bg1"/>
                </a:solidFill>
                <a:latin typeface="Microsoft YaHei" charset="-122"/>
                <a:ea typeface="Microsoft YaHei" charset="-122"/>
                <a:cs typeface="Microsoft YaHei" charset="-122"/>
              </a:rPr>
              <a:t>的所有功能，以任意次序、使用任何方式进行随机探测。</a:t>
            </a:r>
            <a:endParaRPr lang="zh-CN" altLang="en-US" sz="1600" dirty="0">
              <a:solidFill>
                <a:schemeClr val="bg1"/>
              </a:solidFill>
              <a:latin typeface="Microsoft YaHei" charset="-122"/>
              <a:ea typeface="Microsoft YaHei" charset="-122"/>
              <a:cs typeface="Microsoft YaHei" charset="-122"/>
              <a:sym typeface="Helvetica Light"/>
            </a:endParaRPr>
          </a:p>
        </p:txBody>
      </p:sp>
    </p:spTree>
    <p:extLst>
      <p:ext uri="{BB962C8B-B14F-4D97-AF65-F5344CB8AC3E}">
        <p14:creationId xmlns:p14="http://schemas.microsoft.com/office/powerpoint/2010/main" val="14421229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idx="13"/>
          </p:nvPr>
        </p:nvPicPr>
        <p:blipFill>
          <a:blip r:embed="rId2">
            <a:extLst>
              <a:ext uri="{28A0092B-C50C-407E-A947-70E740481C1C}">
                <a14:useLocalDpi xmlns:a14="http://schemas.microsoft.com/office/drawing/2010/main" val="0"/>
              </a:ext>
            </a:extLst>
          </a:blip>
          <a:srcRect t="7786" b="7786"/>
          <a:stretch>
            <a:fillRect/>
          </a:stretch>
        </p:blipFill>
        <p:spPr/>
      </p:pic>
      <p:sp>
        <p:nvSpPr>
          <p:cNvPr id="7" name="文本框 6"/>
          <p:cNvSpPr txBox="1"/>
          <p:nvPr/>
        </p:nvSpPr>
        <p:spPr>
          <a:xfrm>
            <a:off x="302811" y="826499"/>
            <a:ext cx="5917881" cy="605294"/>
          </a:xfrm>
          <a:prstGeom prst="rect">
            <a:avLst/>
          </a:prstGeom>
          <a:solidFill>
            <a:srgbClr val="1C212C">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l"/>
            <a:r>
              <a:rPr lang="zh-CN" altLang="en-US" dirty="0">
                <a:solidFill>
                  <a:schemeClr val="bg1"/>
                </a:solidFill>
                <a:latin typeface="Microsoft YaHei" charset="-122"/>
                <a:ea typeface="Microsoft YaHei" charset="-122"/>
                <a:cs typeface="Microsoft YaHei" charset="-122"/>
              </a:rPr>
              <a:t>基于场景探索：基于用户真实使用</a:t>
            </a:r>
            <a:r>
              <a:rPr lang="en-US" altLang="zh-CN" dirty="0">
                <a:solidFill>
                  <a:schemeClr val="bg1"/>
                </a:solidFill>
                <a:latin typeface="Microsoft YaHei" charset="-122"/>
                <a:ea typeface="Microsoft YaHei" charset="-122"/>
                <a:cs typeface="Microsoft YaHei" charset="-122"/>
              </a:rPr>
              <a:t>App</a:t>
            </a:r>
            <a:r>
              <a:rPr lang="zh-CN" altLang="en-US" dirty="0">
                <a:solidFill>
                  <a:schemeClr val="bg1"/>
                </a:solidFill>
                <a:latin typeface="Microsoft YaHei" charset="-122"/>
                <a:ea typeface="Microsoft YaHei" charset="-122"/>
                <a:cs typeface="Microsoft YaHei" charset="-122"/>
              </a:rPr>
              <a:t>的场景进行探索测试。</a:t>
            </a:r>
            <a:endParaRPr lang="zh-CN" altLang="en-US" dirty="0">
              <a:solidFill>
                <a:schemeClr val="bg1"/>
              </a:solidFill>
              <a:latin typeface="Microsoft YaHei" charset="-122"/>
              <a:ea typeface="Microsoft YaHei" charset="-122"/>
              <a:cs typeface="Microsoft YaHei" charset="-122"/>
              <a:sym typeface="Helvetica Light"/>
            </a:endParaRPr>
          </a:p>
        </p:txBody>
      </p:sp>
    </p:spTree>
    <p:extLst>
      <p:ext uri="{BB962C8B-B14F-4D97-AF65-F5344CB8AC3E}">
        <p14:creationId xmlns:p14="http://schemas.microsoft.com/office/powerpoint/2010/main" val="12599806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53CB646-9C68-9A45-BA80-FD674575B784}" type="slidenum">
              <a:rPr lang="en-US" smtClean="0"/>
              <a:pPr/>
              <a:t>2</a:t>
            </a:fld>
            <a:endParaRPr lang="en-US"/>
          </a:p>
        </p:txBody>
      </p:sp>
      <p:sp>
        <p:nvSpPr>
          <p:cNvPr id="5" name="页脚占位符 4"/>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cxnSp>
        <p:nvCxnSpPr>
          <p:cNvPr id="65" name="直接连接符 64"/>
          <p:cNvCxnSpPr/>
          <p:nvPr/>
        </p:nvCxnSpPr>
        <p:spPr>
          <a:xfrm>
            <a:off x="3814354" y="1449977"/>
            <a:ext cx="0" cy="4022976"/>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6" name="椭圆 65"/>
          <p:cNvSpPr/>
          <p:nvPr/>
        </p:nvSpPr>
        <p:spPr>
          <a:xfrm>
            <a:off x="3716383" y="1815737"/>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7" name="椭圆 66"/>
          <p:cNvSpPr/>
          <p:nvPr/>
        </p:nvSpPr>
        <p:spPr>
          <a:xfrm>
            <a:off x="3716383" y="2887031"/>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9" name="椭圆 68"/>
          <p:cNvSpPr/>
          <p:nvPr/>
        </p:nvSpPr>
        <p:spPr>
          <a:xfrm>
            <a:off x="3716383" y="3978734"/>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711200" y="1449977"/>
            <a:ext cx="1854200" cy="1015663"/>
          </a:xfrm>
          <a:prstGeom prst="rect">
            <a:avLst/>
          </a:prstGeom>
          <a:noFill/>
        </p:spPr>
        <p:txBody>
          <a:bodyPr wrap="square" rtlCol="0">
            <a:spAutoFit/>
          </a:bodyPr>
          <a:lstStyle/>
          <a:p>
            <a:pPr algn="ctr"/>
            <a:r>
              <a:rPr lang="zh-CN" altLang="en-US" sz="4400" dirty="0">
                <a:solidFill>
                  <a:srgbClr val="178BDD"/>
                </a:solidFill>
                <a:latin typeface="微软雅黑" panose="020B0503020204020204" pitchFamily="34" charset="-122"/>
                <a:ea typeface="微软雅黑" panose="020B0503020204020204" pitchFamily="34" charset="-122"/>
              </a:rPr>
              <a:t>目 录</a:t>
            </a:r>
            <a:endParaRPr lang="en-US" altLang="zh-CN" sz="4400" dirty="0">
              <a:solidFill>
                <a:srgbClr val="178BDD"/>
              </a:solidFill>
              <a:latin typeface="微软雅黑" panose="020B0503020204020204" pitchFamily="34" charset="-122"/>
              <a:ea typeface="微软雅黑" panose="020B0503020204020204" pitchFamily="34" charset="-122"/>
            </a:endParaRPr>
          </a:p>
          <a:p>
            <a:pPr algn="ctr"/>
            <a:r>
              <a:rPr lang="en-US" altLang="zh-CN" sz="1600" dirty="0">
                <a:solidFill>
                  <a:srgbClr val="178BDD"/>
                </a:solidFill>
                <a:latin typeface="微软雅黑" panose="020B0503020204020204" pitchFamily="34" charset="-122"/>
                <a:ea typeface="微软雅黑" panose="020B0503020204020204" pitchFamily="34" charset="-122"/>
              </a:rPr>
              <a:t>CONTENTS</a:t>
            </a:r>
            <a:endParaRPr lang="zh-CN" altLang="en-US" sz="1600" dirty="0">
              <a:solidFill>
                <a:srgbClr val="178BDD"/>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17999" y="1725987"/>
            <a:ext cx="5494741" cy="400110"/>
          </a:xfrm>
          <a:prstGeom prst="rect">
            <a:avLst/>
          </a:prstGeom>
          <a:noFill/>
        </p:spPr>
        <p:txBody>
          <a:bodyPr wrap="square" rtlCol="0">
            <a:spAutoFit/>
          </a:bodyPr>
          <a:lstStyle>
            <a:defPPr>
              <a:defRPr lang="en-US"/>
            </a:defPPr>
            <a:lvl1pPr>
              <a:defRPr>
                <a:latin typeface="微软雅黑" panose="020B0503020204020204" pitchFamily="34" charset="-122"/>
                <a:ea typeface="微软雅黑" panose="020B0503020204020204" pitchFamily="34" charset="-122"/>
              </a:defRPr>
            </a:lvl1pPr>
          </a:lstStyle>
          <a:p>
            <a:r>
              <a:rPr lang="en-US" altLang="zh-CN" sz="2000" b="1" dirty="0">
                <a:solidFill>
                  <a:srgbClr val="4B74CC"/>
                </a:solidFill>
              </a:rPr>
              <a:t>1</a:t>
            </a:r>
            <a:r>
              <a:rPr lang="zh-CN" altLang="en-US" sz="2000" b="1" dirty="0">
                <a:solidFill>
                  <a:srgbClr val="4B74CC"/>
                </a:solidFill>
              </a:rPr>
              <a:t>、</a:t>
            </a:r>
            <a:r>
              <a:rPr lang="en-US" altLang="zh-CN" sz="2000" b="1" dirty="0" err="1">
                <a:solidFill>
                  <a:srgbClr val="4B74CC"/>
                </a:solidFill>
              </a:rPr>
              <a:t>Testin</a:t>
            </a:r>
            <a:r>
              <a:rPr lang="zh-CN" altLang="en-US" sz="2000" b="1" dirty="0">
                <a:solidFill>
                  <a:srgbClr val="4B74CC"/>
                </a:solidFill>
              </a:rPr>
              <a:t>公司介绍</a:t>
            </a:r>
          </a:p>
        </p:txBody>
      </p:sp>
      <p:sp>
        <p:nvSpPr>
          <p:cNvPr id="72" name="Title 2"/>
          <p:cNvSpPr>
            <a:spLocks noGrp="1"/>
          </p:cNvSpPr>
          <p:nvPr>
            <p:ph type="title"/>
          </p:nvPr>
        </p:nvSpPr>
        <p:spPr>
          <a:xfrm>
            <a:off x="480000" y="104801"/>
            <a:ext cx="11590080" cy="479399"/>
          </a:xfrm>
          <a:prstGeom prst="rect">
            <a:avLst/>
          </a:prstGeom>
        </p:spPr>
        <p:txBody>
          <a:bodyPr/>
          <a:lstStyle/>
          <a:p>
            <a:r>
              <a:rPr lang="zh-CN" altLang="en-US" dirty="0"/>
              <a:t>目录</a:t>
            </a:r>
            <a:endParaRPr lang="en-US" dirty="0"/>
          </a:p>
        </p:txBody>
      </p:sp>
      <p:sp>
        <p:nvSpPr>
          <p:cNvPr id="73" name="文本框 72"/>
          <p:cNvSpPr txBox="1"/>
          <p:nvPr/>
        </p:nvSpPr>
        <p:spPr>
          <a:xfrm>
            <a:off x="4318000" y="2822318"/>
            <a:ext cx="487900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、用例测试解决方案</a:t>
            </a:r>
          </a:p>
        </p:txBody>
      </p:sp>
      <p:sp>
        <p:nvSpPr>
          <p:cNvPr id="74" name="文本框 73"/>
          <p:cNvSpPr txBox="1"/>
          <p:nvPr/>
        </p:nvSpPr>
        <p:spPr>
          <a:xfrm>
            <a:off x="4317999" y="3905001"/>
            <a:ext cx="487900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BUG</a:t>
            </a:r>
            <a:r>
              <a:rPr lang="zh-CN" altLang="en-US" sz="2000" dirty="0">
                <a:latin typeface="微软雅黑" panose="020B0503020204020204" pitchFamily="34" charset="-122"/>
                <a:ea typeface="微软雅黑" panose="020B0503020204020204" pitchFamily="34" charset="-122"/>
              </a:rPr>
              <a:t>探索测试解决方案</a:t>
            </a:r>
          </a:p>
        </p:txBody>
      </p:sp>
      <p:sp>
        <p:nvSpPr>
          <p:cNvPr id="75" name="文本框 74"/>
          <p:cNvSpPr txBox="1"/>
          <p:nvPr/>
        </p:nvSpPr>
        <p:spPr>
          <a:xfrm>
            <a:off x="4318000" y="5001334"/>
            <a:ext cx="487900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、兼容性测试解决方案</a:t>
            </a:r>
          </a:p>
        </p:txBody>
      </p:sp>
      <p:sp>
        <p:nvSpPr>
          <p:cNvPr id="76" name="椭圆 75"/>
          <p:cNvSpPr/>
          <p:nvPr/>
        </p:nvSpPr>
        <p:spPr>
          <a:xfrm>
            <a:off x="3716383" y="5104607"/>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tretch>
            <a:fillRect/>
          </a:stretch>
        </p:blipFill>
        <p:spPr>
          <a:xfrm>
            <a:off x="8930838" y="2011679"/>
            <a:ext cx="2603500" cy="2603500"/>
          </a:xfrm>
          <a:prstGeom prst="rect">
            <a:avLst/>
          </a:prstGeom>
        </p:spPr>
      </p:pic>
    </p:spTree>
    <p:extLst>
      <p:ext uri="{BB962C8B-B14F-4D97-AF65-F5344CB8AC3E}">
        <p14:creationId xmlns:p14="http://schemas.microsoft.com/office/powerpoint/2010/main" val="887292356"/>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idx="13"/>
          </p:nvPr>
        </p:nvPicPr>
        <p:blipFill>
          <a:blip r:embed="rId2">
            <a:extLst>
              <a:ext uri="{28A0092B-C50C-407E-A947-70E740481C1C}">
                <a14:useLocalDpi xmlns:a14="http://schemas.microsoft.com/office/drawing/2010/main" val="0"/>
              </a:ext>
            </a:extLst>
          </a:blip>
          <a:srcRect t="9016" b="9016"/>
          <a:stretch>
            <a:fillRect/>
          </a:stretch>
        </p:blipFill>
        <p:spPr/>
      </p:pic>
      <p:sp>
        <p:nvSpPr>
          <p:cNvPr id="4" name="文本框 3"/>
          <p:cNvSpPr txBox="1"/>
          <p:nvPr/>
        </p:nvSpPr>
        <p:spPr>
          <a:xfrm>
            <a:off x="302811" y="826499"/>
            <a:ext cx="5917881" cy="605294"/>
          </a:xfrm>
          <a:prstGeom prst="rect">
            <a:avLst/>
          </a:prstGeom>
          <a:solidFill>
            <a:srgbClr val="1C212C">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l"/>
            <a:r>
              <a:rPr lang="zh-CN" altLang="en-US" dirty="0">
                <a:solidFill>
                  <a:schemeClr val="bg1"/>
                </a:solidFill>
                <a:latin typeface="Microsoft YaHei" charset="-122"/>
                <a:ea typeface="Microsoft YaHei" charset="-122"/>
                <a:cs typeface="Microsoft YaHei" charset="-122"/>
              </a:rPr>
              <a:t>基于策略探索：基于测试者的测试经验，运用各种策略进行探索测试。</a:t>
            </a:r>
            <a:endParaRPr lang="zh-CN" altLang="en-US" dirty="0">
              <a:solidFill>
                <a:schemeClr val="bg1"/>
              </a:solidFill>
              <a:latin typeface="Microsoft YaHei" charset="-122"/>
              <a:ea typeface="Microsoft YaHei" charset="-122"/>
              <a:cs typeface="Microsoft YaHei" charset="-122"/>
              <a:sym typeface="Helvetica Light"/>
            </a:endParaRPr>
          </a:p>
        </p:txBody>
      </p:sp>
    </p:spTree>
    <p:extLst>
      <p:ext uri="{BB962C8B-B14F-4D97-AF65-F5344CB8AC3E}">
        <p14:creationId xmlns:p14="http://schemas.microsoft.com/office/powerpoint/2010/main" val="15783558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图表 35"/>
          <p:cNvGraphicFramePr/>
          <p:nvPr>
            <p:extLst>
              <p:ext uri="{D42A27DB-BD31-4B8C-83A1-F6EECF244321}">
                <p14:modId xmlns:p14="http://schemas.microsoft.com/office/powerpoint/2010/main" val="1438157929"/>
              </p:ext>
            </p:extLst>
          </p:nvPr>
        </p:nvGraphicFramePr>
        <p:xfrm>
          <a:off x="8385813" y="3650654"/>
          <a:ext cx="2746451" cy="1770396"/>
        </p:xfrm>
        <a:graphic>
          <a:graphicData uri="http://schemas.openxmlformats.org/drawingml/2006/chart">
            <c:chart xmlns:c="http://schemas.openxmlformats.org/drawingml/2006/chart" xmlns:r="http://schemas.openxmlformats.org/officeDocument/2006/relationships" r:id="rId3"/>
          </a:graphicData>
        </a:graphic>
      </p:graphicFrame>
      <p:sp>
        <p:nvSpPr>
          <p:cNvPr id="3" name="Shape 127"/>
          <p:cNvSpPr/>
          <p:nvPr/>
        </p:nvSpPr>
        <p:spPr>
          <a:xfrm>
            <a:off x="304800" y="206788"/>
            <a:ext cx="96664" cy="368301"/>
          </a:xfrm>
          <a:prstGeom prst="rect">
            <a:avLst/>
          </a:prstGeom>
          <a:solidFill>
            <a:srgbClr val="0E73C7"/>
          </a:solidFill>
          <a:ln w="12700">
            <a:miter lim="400000"/>
          </a:ln>
        </p:spPr>
        <p:txBody>
          <a:bodyPr lIns="25400" tIns="25400" rIns="25400" bIns="25400" anchor="ctr"/>
          <a:lstStyle/>
          <a:p>
            <a:pPr defTabSz="292100">
              <a:defRPr sz="2400"/>
            </a:pPr>
            <a:endParaRPr sz="1200"/>
          </a:p>
        </p:txBody>
      </p:sp>
      <p:sp>
        <p:nvSpPr>
          <p:cNvPr id="4" name="Shape 128"/>
          <p:cNvSpPr/>
          <p:nvPr/>
        </p:nvSpPr>
        <p:spPr>
          <a:xfrm>
            <a:off x="788627" y="219096"/>
            <a:ext cx="3218830" cy="34368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584200">
              <a:defRPr sz="3800">
                <a:latin typeface="Microsoft YaHei"/>
                <a:ea typeface="Microsoft YaHei"/>
                <a:cs typeface="Microsoft YaHei"/>
                <a:sym typeface="Microsoft YaHei"/>
              </a:defRPr>
            </a:lvl1pPr>
          </a:lstStyle>
          <a:p>
            <a:r>
              <a:rPr lang="zh-CN" altLang="en-US" sz="1900" dirty="0"/>
              <a:t>根据开发者需要确定测试重点</a:t>
            </a:r>
            <a:endParaRPr sz="1900" dirty="0"/>
          </a:p>
        </p:txBody>
      </p:sp>
      <p:sp>
        <p:nvSpPr>
          <p:cNvPr id="5" name="Shape 129"/>
          <p:cNvSpPr/>
          <p:nvPr/>
        </p:nvSpPr>
        <p:spPr>
          <a:xfrm>
            <a:off x="249442" y="679450"/>
            <a:ext cx="11502251" cy="0"/>
          </a:xfrm>
          <a:prstGeom prst="line">
            <a:avLst/>
          </a:prstGeom>
          <a:ln w="25400">
            <a:solidFill>
              <a:srgbClr val="000000">
                <a:alpha val="14677"/>
              </a:srgbClr>
            </a:solidFill>
            <a:miter lim="400000"/>
          </a:ln>
        </p:spPr>
        <p:txBody>
          <a:bodyPr lIns="25400" tIns="25400" rIns="25400" bIns="25400" anchor="ctr"/>
          <a:lstStyle/>
          <a:p>
            <a:pPr defTabSz="292100">
              <a:defRPr sz="2400"/>
            </a:pPr>
            <a:endParaRPr sz="1200"/>
          </a:p>
        </p:txBody>
      </p:sp>
      <p:sp>
        <p:nvSpPr>
          <p:cNvPr id="6" name="矩形 5"/>
          <p:cNvSpPr/>
          <p:nvPr/>
        </p:nvSpPr>
        <p:spPr>
          <a:xfrm>
            <a:off x="0" y="6460276"/>
            <a:ext cx="12192000" cy="297517"/>
          </a:xfrm>
          <a:prstGeom prst="rect">
            <a:avLst/>
          </a:prstGeom>
          <a:solidFill>
            <a:srgbClr val="0E73C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dirty="0">
              <a:solidFill>
                <a:srgbClr val="FFFFFF"/>
              </a:solidFill>
              <a:sym typeface="Helvetica Light"/>
            </a:endParaRPr>
          </a:p>
        </p:txBody>
      </p:sp>
      <p:pic>
        <p:nvPicPr>
          <p:cNvPr id="7" name="图片 6" descr="未标题-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37133" y="6523750"/>
            <a:ext cx="769667" cy="210788"/>
          </a:xfrm>
          <a:prstGeom prst="rect">
            <a:avLst/>
          </a:prstGeom>
        </p:spPr>
      </p:pic>
      <p:graphicFrame>
        <p:nvGraphicFramePr>
          <p:cNvPr id="19" name="图表 18"/>
          <p:cNvGraphicFramePr/>
          <p:nvPr>
            <p:extLst/>
          </p:nvPr>
        </p:nvGraphicFramePr>
        <p:xfrm>
          <a:off x="1136945" y="3576107"/>
          <a:ext cx="2746451" cy="1770396"/>
        </p:xfrm>
        <a:graphic>
          <a:graphicData uri="http://schemas.openxmlformats.org/drawingml/2006/chart">
            <c:chart xmlns:c="http://schemas.openxmlformats.org/drawingml/2006/chart" xmlns:r="http://schemas.openxmlformats.org/officeDocument/2006/relationships" r:id="rId5"/>
          </a:graphicData>
        </a:graphic>
      </p:graphicFrame>
      <p:sp>
        <p:nvSpPr>
          <p:cNvPr id="20" name="文本框 19"/>
          <p:cNvSpPr txBox="1"/>
          <p:nvPr/>
        </p:nvSpPr>
        <p:spPr>
          <a:xfrm>
            <a:off x="4606154" y="3029668"/>
            <a:ext cx="820738"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r>
              <a:rPr lang="en-US" altLang="zh-CN" sz="2000" dirty="0">
                <a:solidFill>
                  <a:srgbClr val="000000"/>
                </a:solidFill>
                <a:latin typeface="微软雅黑" panose="020B0503020204020204" pitchFamily="34" charset="-122"/>
                <a:ea typeface="微软雅黑" panose="020B0503020204020204" pitchFamily="34" charset="-122"/>
                <a:sym typeface="Helvetica Light"/>
              </a:rPr>
              <a:t>4.</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UI</a:t>
            </a:r>
          </a:p>
          <a:p>
            <a:r>
              <a:rPr lang="zh-CN" altLang="en-US" sz="2000" dirty="0">
                <a:latin typeface="微软雅黑" panose="020B0503020204020204" pitchFamily="34" charset="-122"/>
                <a:ea typeface="微软雅黑" panose="020B0503020204020204" pitchFamily="34" charset="-122"/>
              </a:rPr>
              <a:t>兼容类</a:t>
            </a:r>
            <a:endParaRPr lang="zh-CN" altLang="en-US" sz="2000" dirty="0">
              <a:solidFill>
                <a:srgbClr val="000000"/>
              </a:solidFill>
              <a:latin typeface="微软雅黑" panose="020B0503020204020204" pitchFamily="34" charset="-122"/>
              <a:ea typeface="微软雅黑" panose="020B0503020204020204" pitchFamily="34" charset="-122"/>
              <a:sym typeface="Helvetica Light"/>
            </a:endParaRPr>
          </a:p>
        </p:txBody>
      </p:sp>
      <p:graphicFrame>
        <p:nvGraphicFramePr>
          <p:cNvPr id="16" name="图表 15"/>
          <p:cNvGraphicFramePr/>
          <p:nvPr>
            <p:extLst/>
          </p:nvPr>
        </p:nvGraphicFramePr>
        <p:xfrm>
          <a:off x="5610149" y="2559632"/>
          <a:ext cx="2746451" cy="177039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图表 16"/>
          <p:cNvGraphicFramePr/>
          <p:nvPr>
            <p:extLst/>
          </p:nvPr>
        </p:nvGraphicFramePr>
        <p:xfrm>
          <a:off x="5610149" y="4329126"/>
          <a:ext cx="2746451" cy="17703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7" name="图表 26"/>
          <p:cNvGraphicFramePr/>
          <p:nvPr>
            <p:extLst/>
          </p:nvPr>
        </p:nvGraphicFramePr>
        <p:xfrm>
          <a:off x="3536798" y="791040"/>
          <a:ext cx="2746451" cy="177039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8" name="图表 27"/>
          <p:cNvGraphicFramePr/>
          <p:nvPr>
            <p:extLst/>
          </p:nvPr>
        </p:nvGraphicFramePr>
        <p:xfrm>
          <a:off x="3566011" y="2532203"/>
          <a:ext cx="2746451" cy="177039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9" name="图表 28"/>
          <p:cNvGraphicFramePr/>
          <p:nvPr>
            <p:extLst/>
          </p:nvPr>
        </p:nvGraphicFramePr>
        <p:xfrm>
          <a:off x="3536798" y="4330028"/>
          <a:ext cx="2746451" cy="1770396"/>
        </p:xfrm>
        <a:graphic>
          <a:graphicData uri="http://schemas.openxmlformats.org/drawingml/2006/chart">
            <c:chart xmlns:c="http://schemas.openxmlformats.org/drawingml/2006/chart" xmlns:r="http://schemas.openxmlformats.org/officeDocument/2006/relationships" r:id="rId10"/>
          </a:graphicData>
        </a:graphic>
      </p:graphicFrame>
      <p:sp>
        <p:nvSpPr>
          <p:cNvPr id="42" name="文本框 41"/>
          <p:cNvSpPr txBox="1"/>
          <p:nvPr/>
        </p:nvSpPr>
        <p:spPr>
          <a:xfrm>
            <a:off x="2044246" y="2201091"/>
            <a:ext cx="1033937"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altLang="zh-CN" sz="2000" dirty="0">
                <a:solidFill>
                  <a:srgbClr val="000000"/>
                </a:solidFill>
                <a:latin typeface="微软雅黑" panose="020B0503020204020204" pitchFamily="34" charset="-122"/>
                <a:ea typeface="微软雅黑" panose="020B0503020204020204" pitchFamily="34" charset="-122"/>
                <a:sym typeface="Helvetica Light"/>
              </a:rPr>
              <a:t>1.</a:t>
            </a:r>
            <a:r>
              <a:rPr lang="zh-CN" altLang="en-US" sz="2000" dirty="0">
                <a:solidFill>
                  <a:srgbClr val="000000"/>
                </a:solidFill>
                <a:latin typeface="微软雅黑" panose="020B0503020204020204" pitchFamily="34" charset="-122"/>
                <a:ea typeface="微软雅黑" panose="020B0503020204020204" pitchFamily="34" charset="-122"/>
                <a:sym typeface="Helvetica Light"/>
              </a:rPr>
              <a:t>功能类</a:t>
            </a:r>
          </a:p>
        </p:txBody>
      </p:sp>
      <p:sp>
        <p:nvSpPr>
          <p:cNvPr id="25" name="文本框 24"/>
          <p:cNvSpPr txBox="1"/>
          <p:nvPr/>
        </p:nvSpPr>
        <p:spPr>
          <a:xfrm>
            <a:off x="4466645" y="1497737"/>
            <a:ext cx="1033937"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体验类</a:t>
            </a:r>
            <a:endParaRPr lang="zh-CN" altLang="en-US" sz="2000" dirty="0">
              <a:solidFill>
                <a:srgbClr val="000000"/>
              </a:solidFill>
              <a:latin typeface="微软雅黑" panose="020B0503020204020204" pitchFamily="34" charset="-122"/>
              <a:ea typeface="微软雅黑" panose="020B0503020204020204" pitchFamily="34" charset="-122"/>
              <a:sym typeface="Helvetica Light"/>
            </a:endParaRPr>
          </a:p>
        </p:txBody>
      </p:sp>
      <p:sp>
        <p:nvSpPr>
          <p:cNvPr id="30" name="文本框 29"/>
          <p:cNvSpPr txBox="1"/>
          <p:nvPr/>
        </p:nvSpPr>
        <p:spPr>
          <a:xfrm>
            <a:off x="2044246" y="4289093"/>
            <a:ext cx="1033937"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altLang="zh-CN" sz="2000">
                <a:solidFill>
                  <a:srgbClr val="000000"/>
                </a:solidFill>
                <a:latin typeface="微软雅黑" panose="020B0503020204020204" pitchFamily="34" charset="-122"/>
                <a:ea typeface="微软雅黑" panose="020B0503020204020204" pitchFamily="34" charset="-122"/>
                <a:sym typeface="Helvetica Light"/>
              </a:rPr>
              <a:t>2.</a:t>
            </a:r>
            <a:r>
              <a:rPr lang="zh-CN" altLang="en-US" sz="2000" dirty="0">
                <a:solidFill>
                  <a:srgbClr val="000000"/>
                </a:solidFill>
                <a:latin typeface="微软雅黑" panose="020B0503020204020204" pitchFamily="34" charset="-122"/>
                <a:ea typeface="微软雅黑" panose="020B0503020204020204" pitchFamily="34" charset="-122"/>
                <a:sym typeface="Helvetica Light"/>
              </a:rPr>
              <a:t>性能类</a:t>
            </a:r>
          </a:p>
        </p:txBody>
      </p:sp>
      <p:sp>
        <p:nvSpPr>
          <p:cNvPr id="32" name="文本框 31"/>
          <p:cNvSpPr txBox="1"/>
          <p:nvPr/>
        </p:nvSpPr>
        <p:spPr>
          <a:xfrm>
            <a:off x="4467046" y="5034787"/>
            <a:ext cx="1032885"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文字类</a:t>
            </a:r>
            <a:endParaRPr lang="zh-CN" altLang="en-US" sz="2000" dirty="0">
              <a:solidFill>
                <a:srgbClr val="000000"/>
              </a:solidFill>
              <a:latin typeface="微软雅黑" panose="020B0503020204020204" pitchFamily="34" charset="-122"/>
              <a:ea typeface="微软雅黑" panose="020B0503020204020204" pitchFamily="34" charset="-122"/>
              <a:sym typeface="Helvetica Light"/>
            </a:endParaRPr>
          </a:p>
        </p:txBody>
      </p:sp>
      <p:sp>
        <p:nvSpPr>
          <p:cNvPr id="34" name="文本框 33"/>
          <p:cNvSpPr txBox="1"/>
          <p:nvPr/>
        </p:nvSpPr>
        <p:spPr>
          <a:xfrm>
            <a:off x="9384875" y="4101370"/>
            <a:ext cx="915959"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en-US" altLang="zh-CN" sz="2000" dirty="0">
                <a:latin typeface="微软雅黑" panose="020B0503020204020204" pitchFamily="34" charset="-122"/>
                <a:ea typeface="微软雅黑" panose="020B0503020204020204" pitchFamily="34" charset="-122"/>
              </a:rPr>
              <a:t>10.	</a:t>
            </a:r>
            <a:r>
              <a:rPr lang="zh-CN" altLang="en-US" sz="2000" dirty="0">
                <a:latin typeface="微软雅黑" panose="020B0503020204020204" pitchFamily="34" charset="-122"/>
                <a:ea typeface="微软雅黑" panose="020B0503020204020204" pitchFamily="34" charset="-122"/>
              </a:rPr>
              <a:t>极限类</a:t>
            </a:r>
            <a:endParaRPr lang="zh-CN" altLang="en-US" sz="2000" dirty="0">
              <a:solidFill>
                <a:srgbClr val="000000"/>
              </a:solidFill>
              <a:latin typeface="微软雅黑" panose="020B0503020204020204" pitchFamily="34" charset="-122"/>
              <a:ea typeface="微软雅黑" panose="020B0503020204020204" pitchFamily="34" charset="-122"/>
              <a:sym typeface="Helvetica Light"/>
            </a:endParaRPr>
          </a:p>
        </p:txBody>
      </p:sp>
      <p:graphicFrame>
        <p:nvGraphicFramePr>
          <p:cNvPr id="37" name="图表 36"/>
          <p:cNvGraphicFramePr/>
          <p:nvPr>
            <p:extLst/>
          </p:nvPr>
        </p:nvGraphicFramePr>
        <p:xfrm>
          <a:off x="5651669" y="762258"/>
          <a:ext cx="2746451" cy="177039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8" name="图表 37"/>
          <p:cNvGraphicFramePr/>
          <p:nvPr>
            <p:extLst/>
          </p:nvPr>
        </p:nvGraphicFramePr>
        <p:xfrm>
          <a:off x="1099726" y="1490953"/>
          <a:ext cx="2746451" cy="1770396"/>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9" name="图表 38"/>
          <p:cNvGraphicFramePr/>
          <p:nvPr>
            <p:extLst/>
          </p:nvPr>
        </p:nvGraphicFramePr>
        <p:xfrm>
          <a:off x="8251229" y="1561942"/>
          <a:ext cx="2746451" cy="1770396"/>
        </p:xfrm>
        <a:graphic>
          <a:graphicData uri="http://schemas.openxmlformats.org/drawingml/2006/chart">
            <c:chart xmlns:c="http://schemas.openxmlformats.org/drawingml/2006/chart" xmlns:r="http://schemas.openxmlformats.org/officeDocument/2006/relationships" r:id="rId13"/>
          </a:graphicData>
        </a:graphic>
      </p:graphicFrame>
      <p:sp>
        <p:nvSpPr>
          <p:cNvPr id="40" name="文本框 39"/>
          <p:cNvSpPr txBox="1"/>
          <p:nvPr/>
        </p:nvSpPr>
        <p:spPr>
          <a:xfrm>
            <a:off x="6572018" y="4890993"/>
            <a:ext cx="1032885"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非必现</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问题</a:t>
            </a:r>
            <a:endParaRPr lang="zh-CN" altLang="en-US" sz="2000" dirty="0">
              <a:solidFill>
                <a:srgbClr val="000000"/>
              </a:solidFill>
              <a:latin typeface="微软雅黑" panose="020B0503020204020204" pitchFamily="34" charset="-122"/>
              <a:ea typeface="微软雅黑" panose="020B0503020204020204" pitchFamily="34" charset="-122"/>
              <a:sym typeface="Helvetica Light"/>
            </a:endParaRPr>
          </a:p>
        </p:txBody>
      </p:sp>
      <p:sp>
        <p:nvSpPr>
          <p:cNvPr id="41" name="文本框 40"/>
          <p:cNvSpPr txBox="1"/>
          <p:nvPr/>
        </p:nvSpPr>
        <p:spPr>
          <a:xfrm>
            <a:off x="6518653" y="3283735"/>
            <a:ext cx="1032885"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边界类</a:t>
            </a:r>
            <a:endParaRPr lang="zh-CN" altLang="en-US" sz="2000" dirty="0">
              <a:solidFill>
                <a:srgbClr val="000000"/>
              </a:solidFill>
              <a:latin typeface="微软雅黑" panose="020B0503020204020204" pitchFamily="34" charset="-122"/>
              <a:ea typeface="微软雅黑" panose="020B0503020204020204" pitchFamily="34" charset="-122"/>
              <a:sym typeface="Helvetica Light"/>
            </a:endParaRPr>
          </a:p>
        </p:txBody>
      </p:sp>
      <p:sp>
        <p:nvSpPr>
          <p:cNvPr id="44" name="文本框 43"/>
          <p:cNvSpPr txBox="1"/>
          <p:nvPr/>
        </p:nvSpPr>
        <p:spPr>
          <a:xfrm>
            <a:off x="6626838" y="1334885"/>
            <a:ext cx="852798"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 页面</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切换类</a:t>
            </a:r>
            <a:endParaRPr lang="zh-CN" altLang="en-US" sz="2000" dirty="0">
              <a:solidFill>
                <a:srgbClr val="000000"/>
              </a:solidFill>
              <a:latin typeface="微软雅黑" panose="020B0503020204020204" pitchFamily="34" charset="-122"/>
              <a:ea typeface="微软雅黑" panose="020B0503020204020204" pitchFamily="34" charset="-122"/>
              <a:sym typeface="Helvetica Light"/>
            </a:endParaRPr>
          </a:p>
        </p:txBody>
      </p:sp>
      <p:sp>
        <p:nvSpPr>
          <p:cNvPr id="45" name="文本框 44"/>
          <p:cNvSpPr txBox="1"/>
          <p:nvPr/>
        </p:nvSpPr>
        <p:spPr>
          <a:xfrm>
            <a:off x="9222732" y="2140754"/>
            <a:ext cx="939360"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marL="371475" indent="-371475">
              <a:buAutoNum type="arabicPeriod" startAt="9"/>
            </a:pPr>
            <a:r>
              <a:rPr lang="zh-CN" altLang="en-US" sz="2000" dirty="0">
                <a:latin typeface="微软雅黑" panose="020B0503020204020204" pitchFamily="34" charset="-122"/>
                <a:ea typeface="微软雅黑" panose="020B0503020204020204" pitchFamily="34" charset="-122"/>
              </a:rPr>
              <a:t>机型</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兼容类</a:t>
            </a:r>
            <a:endParaRPr lang="zh-CN" altLang="en-US" sz="2000" dirty="0">
              <a:solidFill>
                <a:srgbClr val="000000"/>
              </a:solidFill>
              <a:latin typeface="微软雅黑" panose="020B0503020204020204" pitchFamily="34" charset="-122"/>
              <a:ea typeface="微软雅黑" panose="020B0503020204020204" pitchFamily="34" charset="-122"/>
              <a:sym typeface="Helvetica Light"/>
            </a:endParaRPr>
          </a:p>
        </p:txBody>
      </p:sp>
    </p:spTree>
    <p:extLst>
      <p:ext uri="{BB962C8B-B14F-4D97-AF65-F5344CB8AC3E}">
        <p14:creationId xmlns:p14="http://schemas.microsoft.com/office/powerpoint/2010/main" val="60044027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7"/>
          <p:cNvSpPr/>
          <p:nvPr/>
        </p:nvSpPr>
        <p:spPr>
          <a:xfrm>
            <a:off x="304800" y="206788"/>
            <a:ext cx="96664" cy="368301"/>
          </a:xfrm>
          <a:prstGeom prst="rect">
            <a:avLst/>
          </a:prstGeom>
          <a:solidFill>
            <a:srgbClr val="0E73C7"/>
          </a:solidFill>
          <a:ln w="12700">
            <a:miter lim="400000"/>
          </a:ln>
        </p:spPr>
        <p:txBody>
          <a:bodyPr lIns="25400" tIns="25400" rIns="25400" bIns="25400" anchor="ctr"/>
          <a:lstStyle/>
          <a:p>
            <a:pPr defTabSz="292100">
              <a:defRPr sz="2400"/>
            </a:pPr>
            <a:endParaRPr sz="1200"/>
          </a:p>
        </p:txBody>
      </p:sp>
      <p:sp>
        <p:nvSpPr>
          <p:cNvPr id="6" name="Shape 129"/>
          <p:cNvSpPr/>
          <p:nvPr/>
        </p:nvSpPr>
        <p:spPr>
          <a:xfrm>
            <a:off x="249442" y="679450"/>
            <a:ext cx="11502251" cy="0"/>
          </a:xfrm>
          <a:prstGeom prst="line">
            <a:avLst/>
          </a:prstGeom>
          <a:ln w="25400">
            <a:solidFill>
              <a:srgbClr val="000000">
                <a:alpha val="14677"/>
              </a:srgbClr>
            </a:solidFill>
            <a:miter lim="400000"/>
          </a:ln>
        </p:spPr>
        <p:txBody>
          <a:bodyPr lIns="25400" tIns="25400" rIns="25400" bIns="25400" anchor="ctr"/>
          <a:lstStyle/>
          <a:p>
            <a:pPr defTabSz="292100">
              <a:defRPr sz="2400"/>
            </a:pPr>
            <a:endParaRPr sz="1200"/>
          </a:p>
        </p:txBody>
      </p:sp>
      <p:sp>
        <p:nvSpPr>
          <p:cNvPr id="7" name="Shape 128"/>
          <p:cNvSpPr/>
          <p:nvPr/>
        </p:nvSpPr>
        <p:spPr>
          <a:xfrm>
            <a:off x="633214" y="207729"/>
            <a:ext cx="1025922" cy="343684"/>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defTabSz="584200">
              <a:defRPr sz="3800">
                <a:latin typeface="Microsoft YaHei"/>
                <a:ea typeface="Microsoft YaHei"/>
                <a:cs typeface="Microsoft YaHei"/>
                <a:sym typeface="Microsoft YaHei"/>
              </a:defRPr>
            </a:lvl1pPr>
          </a:lstStyle>
          <a:p>
            <a:pPr algn="l"/>
            <a:r>
              <a:rPr lang="zh-CN" altLang="en-US" sz="1900" dirty="0"/>
              <a:t>测试角色</a:t>
            </a:r>
            <a:endParaRPr sz="1900" dirty="0"/>
          </a:p>
        </p:txBody>
      </p:sp>
      <p:sp>
        <p:nvSpPr>
          <p:cNvPr id="8" name="任意多边形 4"/>
          <p:cNvSpPr>
            <a:spLocks noChangeArrowheads="1"/>
          </p:cNvSpPr>
          <p:nvPr/>
        </p:nvSpPr>
        <p:spPr bwMode="auto">
          <a:xfrm>
            <a:off x="2030414" y="1736726"/>
            <a:ext cx="2046287" cy="1412875"/>
          </a:xfrm>
          <a:custGeom>
            <a:avLst/>
            <a:gdLst>
              <a:gd name="T0" fmla="*/ 814468 w 3243492"/>
              <a:gd name="T1" fmla="*/ 0 h 2240066"/>
              <a:gd name="T2" fmla="*/ 814468 w 3243492"/>
              <a:gd name="T3" fmla="*/ 442718 h 2240066"/>
              <a:gd name="T4" fmla="*/ 595164 w 3243492"/>
              <a:gd name="T5" fmla="*/ 442718 h 2240066"/>
              <a:gd name="T6" fmla="*/ 598193 w 3243492"/>
              <a:gd name="T7" fmla="*/ 562069 h 2240066"/>
              <a:gd name="T8" fmla="*/ 467069 w 3243492"/>
              <a:gd name="T9" fmla="*/ 442718 h 2240066"/>
              <a:gd name="T10" fmla="*/ 0 w 3243492"/>
              <a:gd name="T11" fmla="*/ 442718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chemeClr val="accent1">
              <a:lumMod val="75000"/>
            </a:schemeClr>
          </a:solidFill>
          <a:ln>
            <a:noFill/>
          </a:ln>
        </p:spPr>
        <p:txBody>
          <a:bodyPr anchor="ctr"/>
          <a:lstStyle/>
          <a:p>
            <a:endParaRPr lang="en-US" sz="5000"/>
          </a:p>
        </p:txBody>
      </p:sp>
      <p:grpSp>
        <p:nvGrpSpPr>
          <p:cNvPr id="9" name="Group 21"/>
          <p:cNvGrpSpPr>
            <a:grpSpLocks/>
          </p:cNvGrpSpPr>
          <p:nvPr/>
        </p:nvGrpSpPr>
        <p:grpSpPr bwMode="auto">
          <a:xfrm>
            <a:off x="2660650" y="1930400"/>
            <a:ext cx="736600" cy="712788"/>
            <a:chOff x="0" y="0"/>
            <a:chExt cx="736600" cy="712788"/>
          </a:xfrm>
        </p:grpSpPr>
        <p:sp>
          <p:nvSpPr>
            <p:cNvPr id="10" name="Freeform 346"/>
            <p:cNvSpPr>
              <a:spLocks noChangeArrowheads="1"/>
            </p:cNvSpPr>
            <p:nvPr/>
          </p:nvSpPr>
          <p:spPr bwMode="auto">
            <a:xfrm>
              <a:off x="195262" y="0"/>
              <a:ext cx="346075" cy="447675"/>
            </a:xfrm>
            <a:custGeom>
              <a:avLst/>
              <a:gdLst>
                <a:gd name="T0" fmla="*/ 0 w 92"/>
                <a:gd name="T1" fmla="*/ 2147483647 h 119"/>
                <a:gd name="T2" fmla="*/ 2147483647 w 92"/>
                <a:gd name="T3" fmla="*/ 2147483647 h 119"/>
                <a:gd name="T4" fmla="*/ 2147483647 w 92"/>
                <a:gd name="T5" fmla="*/ 2147483647 h 119"/>
                <a:gd name="T6" fmla="*/ 2147483647 w 92"/>
                <a:gd name="T7" fmla="*/ 2147483647 h 119"/>
                <a:gd name="T8" fmla="*/ 2147483647 w 92"/>
                <a:gd name="T9" fmla="*/ 2147483647 h 119"/>
                <a:gd name="T10" fmla="*/ 2147483647 w 92"/>
                <a:gd name="T11" fmla="*/ 2147483647 h 119"/>
                <a:gd name="T12" fmla="*/ 2147483647 w 92"/>
                <a:gd name="T13" fmla="*/ 2147483647 h 119"/>
                <a:gd name="T14" fmla="*/ 2147483647 w 92"/>
                <a:gd name="T15" fmla="*/ 2147483647 h 119"/>
                <a:gd name="T16" fmla="*/ 2147483647 w 92"/>
                <a:gd name="T17" fmla="*/ 2147483647 h 119"/>
                <a:gd name="T18" fmla="*/ 2147483647 w 92"/>
                <a:gd name="T19" fmla="*/ 0 h 119"/>
                <a:gd name="T20" fmla="*/ 2147483647 w 92"/>
                <a:gd name="T21" fmla="*/ 2147483647 h 119"/>
                <a:gd name="T22" fmla="*/ 2147483647 w 92"/>
                <a:gd name="T23" fmla="*/ 2147483647 h 119"/>
                <a:gd name="T24" fmla="*/ 0 w 92"/>
                <a:gd name="T25" fmla="*/ 2147483647 h 1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19"/>
                <a:gd name="T41" fmla="*/ 92 w 92"/>
                <a:gd name="T42" fmla="*/ 119 h 1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19">
                  <a:moveTo>
                    <a:pt x="0" y="69"/>
                  </a:moveTo>
                  <a:cubicBezTo>
                    <a:pt x="0" y="74"/>
                    <a:pt x="3" y="77"/>
                    <a:pt x="7" y="77"/>
                  </a:cubicBezTo>
                  <a:cubicBezTo>
                    <a:pt x="7" y="77"/>
                    <a:pt x="7" y="77"/>
                    <a:pt x="7" y="77"/>
                  </a:cubicBezTo>
                  <a:cubicBezTo>
                    <a:pt x="9" y="98"/>
                    <a:pt x="26" y="119"/>
                    <a:pt x="46" y="119"/>
                  </a:cubicBezTo>
                  <a:cubicBezTo>
                    <a:pt x="66" y="119"/>
                    <a:pt x="83" y="98"/>
                    <a:pt x="84" y="77"/>
                  </a:cubicBezTo>
                  <a:cubicBezTo>
                    <a:pt x="85" y="77"/>
                    <a:pt x="85" y="77"/>
                    <a:pt x="85" y="77"/>
                  </a:cubicBezTo>
                  <a:cubicBezTo>
                    <a:pt x="89" y="77"/>
                    <a:pt x="92" y="74"/>
                    <a:pt x="92" y="69"/>
                  </a:cubicBezTo>
                  <a:cubicBezTo>
                    <a:pt x="92" y="66"/>
                    <a:pt x="90" y="63"/>
                    <a:pt x="88" y="62"/>
                  </a:cubicBezTo>
                  <a:cubicBezTo>
                    <a:pt x="89" y="57"/>
                    <a:pt x="90" y="52"/>
                    <a:pt x="90" y="47"/>
                  </a:cubicBezTo>
                  <a:cubicBezTo>
                    <a:pt x="90" y="21"/>
                    <a:pt x="70" y="0"/>
                    <a:pt x="46" y="0"/>
                  </a:cubicBezTo>
                  <a:cubicBezTo>
                    <a:pt x="21" y="0"/>
                    <a:pt x="2" y="21"/>
                    <a:pt x="2" y="47"/>
                  </a:cubicBezTo>
                  <a:cubicBezTo>
                    <a:pt x="2" y="52"/>
                    <a:pt x="3" y="57"/>
                    <a:pt x="4" y="62"/>
                  </a:cubicBezTo>
                  <a:cubicBezTo>
                    <a:pt x="1" y="63"/>
                    <a:pt x="0" y="66"/>
                    <a:pt x="0" y="69"/>
                  </a:cubicBezTo>
                  <a:close/>
                </a:path>
              </a:pathLst>
            </a:custGeom>
            <a:solidFill>
              <a:srgbClr val="EFE9EB"/>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en-US" sz="5000"/>
            </a:p>
          </p:txBody>
        </p:sp>
        <p:sp>
          <p:nvSpPr>
            <p:cNvPr id="11" name="Freeform 347"/>
            <p:cNvSpPr>
              <a:spLocks noChangeArrowheads="1"/>
            </p:cNvSpPr>
            <p:nvPr/>
          </p:nvSpPr>
          <p:spPr bwMode="auto">
            <a:xfrm>
              <a:off x="0" y="495300"/>
              <a:ext cx="736600" cy="217488"/>
            </a:xfrm>
            <a:custGeom>
              <a:avLst/>
              <a:gdLst>
                <a:gd name="T0" fmla="*/ 2147483647 w 196"/>
                <a:gd name="T1" fmla="*/ 2147483647 h 58"/>
                <a:gd name="T2" fmla="*/ 2147483647 w 196"/>
                <a:gd name="T3" fmla="*/ 2147483647 h 58"/>
                <a:gd name="T4" fmla="*/ 2147483647 w 196"/>
                <a:gd name="T5" fmla="*/ 0 h 58"/>
                <a:gd name="T6" fmla="*/ 2147483647 w 196"/>
                <a:gd name="T7" fmla="*/ 0 h 58"/>
                <a:gd name="T8" fmla="*/ 2147483647 w 196"/>
                <a:gd name="T9" fmla="*/ 2147483647 h 58"/>
                <a:gd name="T10" fmla="*/ 2147483647 w 196"/>
                <a:gd name="T11" fmla="*/ 2147483647 h 58"/>
                <a:gd name="T12" fmla="*/ 2147483647 w 196"/>
                <a:gd name="T13" fmla="*/ 2147483647 h 58"/>
                <a:gd name="T14" fmla="*/ 2147483647 w 196"/>
                <a:gd name="T15" fmla="*/ 0 h 58"/>
                <a:gd name="T16" fmla="*/ 2147483647 w 196"/>
                <a:gd name="T17" fmla="*/ 0 h 58"/>
                <a:gd name="T18" fmla="*/ 2147483647 w 196"/>
                <a:gd name="T19" fmla="*/ 0 h 58"/>
                <a:gd name="T20" fmla="*/ 2147483647 w 196"/>
                <a:gd name="T21" fmla="*/ 2147483647 h 58"/>
                <a:gd name="T22" fmla="*/ 0 w 196"/>
                <a:gd name="T23" fmla="*/ 2147483647 h 58"/>
                <a:gd name="T24" fmla="*/ 0 w 196"/>
                <a:gd name="T25" fmla="*/ 2147483647 h 58"/>
                <a:gd name="T26" fmla="*/ 2147483647 w 196"/>
                <a:gd name="T27" fmla="*/ 2147483647 h 58"/>
                <a:gd name="T28" fmla="*/ 2147483647 w 196"/>
                <a:gd name="T29" fmla="*/ 2147483647 h 58"/>
                <a:gd name="T30" fmla="*/ 2147483647 w 196"/>
                <a:gd name="T31" fmla="*/ 2147483647 h 58"/>
                <a:gd name="T32" fmla="*/ 2147483647 w 196"/>
                <a:gd name="T33" fmla="*/ 2147483647 h 58"/>
                <a:gd name="T34" fmla="*/ 2147483647 w 196"/>
                <a:gd name="T35" fmla="*/ 2147483647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58"/>
                <a:gd name="T56" fmla="*/ 196 w 196"/>
                <a:gd name="T57" fmla="*/ 58 h 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58">
                  <a:moveTo>
                    <a:pt x="195" y="36"/>
                  </a:moveTo>
                  <a:cubicBezTo>
                    <a:pt x="177" y="19"/>
                    <a:pt x="155" y="7"/>
                    <a:pt x="131" y="1"/>
                  </a:cubicBezTo>
                  <a:cubicBezTo>
                    <a:pt x="130" y="0"/>
                    <a:pt x="130" y="0"/>
                    <a:pt x="129" y="0"/>
                  </a:cubicBezTo>
                  <a:cubicBezTo>
                    <a:pt x="127" y="0"/>
                    <a:pt x="127" y="0"/>
                    <a:pt x="127" y="0"/>
                  </a:cubicBezTo>
                  <a:cubicBezTo>
                    <a:pt x="126" y="0"/>
                    <a:pt x="125" y="0"/>
                    <a:pt x="125" y="1"/>
                  </a:cubicBezTo>
                  <a:cubicBezTo>
                    <a:pt x="118" y="4"/>
                    <a:pt x="108" y="7"/>
                    <a:pt x="98" y="7"/>
                  </a:cubicBezTo>
                  <a:cubicBezTo>
                    <a:pt x="88" y="7"/>
                    <a:pt x="78" y="4"/>
                    <a:pt x="71" y="1"/>
                  </a:cubicBezTo>
                  <a:cubicBezTo>
                    <a:pt x="70" y="0"/>
                    <a:pt x="70" y="0"/>
                    <a:pt x="69" y="0"/>
                  </a:cubicBezTo>
                  <a:cubicBezTo>
                    <a:pt x="67" y="0"/>
                    <a:pt x="67" y="0"/>
                    <a:pt x="67" y="0"/>
                  </a:cubicBezTo>
                  <a:cubicBezTo>
                    <a:pt x="67" y="0"/>
                    <a:pt x="67" y="0"/>
                    <a:pt x="67" y="0"/>
                  </a:cubicBezTo>
                  <a:cubicBezTo>
                    <a:pt x="42" y="6"/>
                    <a:pt x="20" y="19"/>
                    <a:pt x="1" y="36"/>
                  </a:cubicBezTo>
                  <a:cubicBezTo>
                    <a:pt x="0" y="37"/>
                    <a:pt x="0" y="38"/>
                    <a:pt x="0" y="39"/>
                  </a:cubicBezTo>
                  <a:cubicBezTo>
                    <a:pt x="0" y="54"/>
                    <a:pt x="0" y="54"/>
                    <a:pt x="0" y="54"/>
                  </a:cubicBezTo>
                  <a:cubicBezTo>
                    <a:pt x="0" y="56"/>
                    <a:pt x="2" y="58"/>
                    <a:pt x="4" y="58"/>
                  </a:cubicBezTo>
                  <a:cubicBezTo>
                    <a:pt x="192" y="58"/>
                    <a:pt x="192" y="58"/>
                    <a:pt x="192" y="58"/>
                  </a:cubicBezTo>
                  <a:cubicBezTo>
                    <a:pt x="194" y="58"/>
                    <a:pt x="196" y="56"/>
                    <a:pt x="196" y="54"/>
                  </a:cubicBezTo>
                  <a:cubicBezTo>
                    <a:pt x="196" y="39"/>
                    <a:pt x="196" y="39"/>
                    <a:pt x="196" y="39"/>
                  </a:cubicBezTo>
                  <a:cubicBezTo>
                    <a:pt x="196" y="38"/>
                    <a:pt x="195" y="37"/>
                    <a:pt x="195" y="36"/>
                  </a:cubicBezTo>
                  <a:close/>
                </a:path>
              </a:pathLst>
            </a:custGeom>
            <a:solidFill>
              <a:srgbClr val="EFE9EB"/>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en-US" sz="5000"/>
            </a:p>
          </p:txBody>
        </p:sp>
      </p:grpSp>
      <p:sp>
        <p:nvSpPr>
          <p:cNvPr id="12" name="直接连接符 14"/>
          <p:cNvSpPr>
            <a:spLocks noChangeShapeType="1"/>
          </p:cNvSpPr>
          <p:nvPr/>
        </p:nvSpPr>
        <p:spPr bwMode="auto">
          <a:xfrm flipH="1">
            <a:off x="4557714" y="1841500"/>
            <a:ext cx="1587" cy="3675022"/>
          </a:xfrm>
          <a:prstGeom prst="line">
            <a:avLst/>
          </a:prstGeom>
          <a:noFill/>
          <a:ln w="12700">
            <a:solidFill>
              <a:srgbClr val="D8D8D8"/>
            </a:solidFill>
            <a:bevel/>
            <a:headEnd/>
            <a:tailEnd/>
          </a:ln>
          <a:extLst>
            <a:ext uri="{909E8E84-426E-40dd-AFC4-6F175D3DCCD1}">
              <a14:hiddenFill xmlns="" xmlns:a14="http://schemas.microsoft.com/office/drawing/2010/main">
                <a:noFill/>
              </a14:hiddenFill>
            </a:ext>
          </a:extLst>
        </p:spPr>
        <p:txBody>
          <a:bodyPr/>
          <a:lstStyle/>
          <a:p>
            <a:endParaRPr lang="en-US" sz="5000"/>
          </a:p>
        </p:txBody>
      </p:sp>
      <p:sp>
        <p:nvSpPr>
          <p:cNvPr id="13" name="矩形 9"/>
          <p:cNvSpPr>
            <a:spLocks noChangeArrowheads="1"/>
          </p:cNvSpPr>
          <p:nvPr/>
        </p:nvSpPr>
        <p:spPr bwMode="auto">
          <a:xfrm>
            <a:off x="1111548" y="3051175"/>
            <a:ext cx="3708066"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en-US" altLang="zh-CN" sz="3600" b="1" dirty="0">
                <a:solidFill>
                  <a:srgbClr val="2E3740"/>
                </a:solidFill>
                <a:latin typeface="Calibri" charset="0"/>
                <a:sym typeface="Calibri" charset="0"/>
              </a:rPr>
              <a:t>PM</a:t>
            </a:r>
            <a:r>
              <a:rPr lang="zh-CN" altLang="en-US" sz="3600" b="1" dirty="0">
                <a:solidFill>
                  <a:srgbClr val="2E3740"/>
                </a:solidFill>
                <a:latin typeface="Calibri" charset="0"/>
                <a:sym typeface="Calibri" charset="0"/>
              </a:rPr>
              <a:t>（项目管理）</a:t>
            </a:r>
            <a:r>
              <a:rPr lang="zh-CN" altLang="en-US" sz="3600" b="1" dirty="0">
                <a:solidFill>
                  <a:srgbClr val="2E3740"/>
                </a:solidFill>
                <a:latin typeface="Calibri" charset="0"/>
                <a:sym typeface="宋体" charset="-122"/>
              </a:rPr>
              <a:t> </a:t>
            </a:r>
            <a:endParaRPr lang="en-US" altLang="zh-CN" sz="3600" b="1" dirty="0">
              <a:solidFill>
                <a:srgbClr val="2E3740"/>
              </a:solidFill>
              <a:latin typeface="Calibri" charset="0"/>
              <a:sym typeface="Calibri" charset="0"/>
            </a:endParaRPr>
          </a:p>
        </p:txBody>
      </p:sp>
      <p:sp>
        <p:nvSpPr>
          <p:cNvPr id="14" name="矩形 5"/>
          <p:cNvSpPr>
            <a:spLocks noChangeArrowheads="1"/>
          </p:cNvSpPr>
          <p:nvPr/>
        </p:nvSpPr>
        <p:spPr bwMode="auto">
          <a:xfrm>
            <a:off x="1807597" y="3783736"/>
            <a:ext cx="2223632"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en-US" altLang="zh-CN" sz="1600" dirty="0" err="1">
                <a:solidFill>
                  <a:srgbClr val="2E3740"/>
                </a:solidFill>
                <a:latin typeface="Microsoft YaHei" charset="-122"/>
                <a:ea typeface="Microsoft YaHei" charset="-122"/>
                <a:cs typeface="Microsoft YaHei" charset="-122"/>
                <a:sym typeface="宋体" charset="-122"/>
              </a:rPr>
              <a:t>Testin</a:t>
            </a:r>
            <a:r>
              <a:rPr lang="zh-CN" altLang="en-US" sz="1600" dirty="0">
                <a:solidFill>
                  <a:srgbClr val="2E3740"/>
                </a:solidFill>
                <a:latin typeface="Microsoft YaHei" charset="-122"/>
                <a:ea typeface="Microsoft YaHei" charset="-122"/>
                <a:cs typeface="Microsoft YaHei" charset="-122"/>
                <a:sym typeface="宋体" charset="-122"/>
              </a:rPr>
              <a:t>内部</a:t>
            </a:r>
          </a:p>
          <a:p>
            <a:pPr eaLnBrk="1" hangingPunct="1">
              <a:lnSpc>
                <a:spcPct val="150000"/>
              </a:lnSpc>
            </a:pPr>
            <a:r>
              <a:rPr lang="zh-CN" altLang="en-US" sz="1200" dirty="0">
                <a:solidFill>
                  <a:srgbClr val="2E3740"/>
                </a:solidFill>
                <a:latin typeface="Microsoft YaHei" charset="-122"/>
                <a:ea typeface="Microsoft YaHei" charset="-122"/>
                <a:cs typeface="Microsoft YaHei" charset="-122"/>
                <a:sym typeface="宋体" charset="-122"/>
              </a:rPr>
              <a:t>负责对接专家、测试者和客户，主要工作是需求确认、节点监控、风险上报、反馈收集</a:t>
            </a:r>
          </a:p>
        </p:txBody>
      </p:sp>
      <p:sp>
        <p:nvSpPr>
          <p:cNvPr id="15" name="任意多边形 3"/>
          <p:cNvSpPr>
            <a:spLocks noChangeArrowheads="1"/>
          </p:cNvSpPr>
          <p:nvPr/>
        </p:nvSpPr>
        <p:spPr bwMode="auto">
          <a:xfrm>
            <a:off x="5053014" y="1736726"/>
            <a:ext cx="2046287" cy="1412875"/>
          </a:xfrm>
          <a:custGeom>
            <a:avLst/>
            <a:gdLst>
              <a:gd name="T0" fmla="*/ 814468 w 3243492"/>
              <a:gd name="T1" fmla="*/ 0 h 2240066"/>
              <a:gd name="T2" fmla="*/ 814468 w 3243492"/>
              <a:gd name="T3" fmla="*/ 442718 h 2240066"/>
              <a:gd name="T4" fmla="*/ 595164 w 3243492"/>
              <a:gd name="T5" fmla="*/ 442718 h 2240066"/>
              <a:gd name="T6" fmla="*/ 598193 w 3243492"/>
              <a:gd name="T7" fmla="*/ 562069 h 2240066"/>
              <a:gd name="T8" fmla="*/ 467069 w 3243492"/>
              <a:gd name="T9" fmla="*/ 442718 h 2240066"/>
              <a:gd name="T10" fmla="*/ 0 w 3243492"/>
              <a:gd name="T11" fmla="*/ 442718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chemeClr val="accent1">
              <a:lumMod val="40000"/>
              <a:lumOff val="60000"/>
            </a:schemeClr>
          </a:solidFill>
          <a:ln>
            <a:noFill/>
          </a:ln>
        </p:spPr>
        <p:txBody>
          <a:bodyPr anchor="ctr"/>
          <a:lstStyle/>
          <a:p>
            <a:endParaRPr lang="en-US" sz="5000"/>
          </a:p>
        </p:txBody>
      </p:sp>
      <p:sp>
        <p:nvSpPr>
          <p:cNvPr id="19" name="矩形 10"/>
          <p:cNvSpPr>
            <a:spLocks noChangeArrowheads="1"/>
          </p:cNvSpPr>
          <p:nvPr/>
        </p:nvSpPr>
        <p:spPr bwMode="auto">
          <a:xfrm>
            <a:off x="5551949" y="3051175"/>
            <a:ext cx="1212191"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sz="3600" b="1" dirty="0">
                <a:solidFill>
                  <a:srgbClr val="2E3740"/>
                </a:solidFill>
                <a:latin typeface="Calibri" charset="0"/>
                <a:sym typeface="Calibri" charset="0"/>
              </a:rPr>
              <a:t>专家</a:t>
            </a:r>
            <a:r>
              <a:rPr lang="zh-CN" altLang="en-US" sz="3600" b="1" i="1" dirty="0">
                <a:solidFill>
                  <a:srgbClr val="2E3740"/>
                </a:solidFill>
                <a:latin typeface="Calibri" charset="0"/>
                <a:sym typeface="宋体" charset="-122"/>
              </a:rPr>
              <a:t> </a:t>
            </a:r>
            <a:endParaRPr lang="en-US" altLang="zh-CN" sz="3600" b="1" i="1" dirty="0">
              <a:solidFill>
                <a:srgbClr val="2E3740"/>
              </a:solidFill>
              <a:latin typeface="Calibri" charset="0"/>
              <a:sym typeface="Calibri" charset="0"/>
            </a:endParaRPr>
          </a:p>
        </p:txBody>
      </p:sp>
      <p:sp>
        <p:nvSpPr>
          <p:cNvPr id="20" name="矩形 6"/>
          <p:cNvSpPr>
            <a:spLocks noChangeArrowheads="1"/>
          </p:cNvSpPr>
          <p:nvPr/>
        </p:nvSpPr>
        <p:spPr bwMode="auto">
          <a:xfrm>
            <a:off x="5087372" y="3716029"/>
            <a:ext cx="2265631" cy="21236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en-US" altLang="zh-CN" sz="1600" dirty="0" err="1">
                <a:solidFill>
                  <a:srgbClr val="2E3740"/>
                </a:solidFill>
                <a:latin typeface="Microsoft YaHei" charset="-122"/>
                <a:ea typeface="Microsoft YaHei" charset="-122"/>
                <a:cs typeface="Microsoft YaHei" charset="-122"/>
                <a:sym typeface="宋体" charset="-122"/>
              </a:rPr>
              <a:t>Testin</a:t>
            </a:r>
            <a:r>
              <a:rPr lang="zh-CN" altLang="en-US" sz="1600" dirty="0">
                <a:solidFill>
                  <a:srgbClr val="2E3740"/>
                </a:solidFill>
                <a:latin typeface="Microsoft YaHei" charset="-122"/>
                <a:ea typeface="Microsoft YaHei" charset="-122"/>
                <a:cs typeface="Microsoft YaHei" charset="-122"/>
                <a:sym typeface="宋体" charset="-122"/>
              </a:rPr>
              <a:t>线上平台</a:t>
            </a:r>
            <a:endParaRPr lang="en-US" altLang="zh-CN" sz="1600" dirty="0">
              <a:solidFill>
                <a:srgbClr val="2E3740"/>
              </a:solidFill>
              <a:latin typeface="Microsoft YaHei" charset="-122"/>
              <a:ea typeface="Microsoft YaHei" charset="-122"/>
              <a:cs typeface="Microsoft YaHei" charset="-122"/>
              <a:sym typeface="宋体" charset="-122"/>
            </a:endParaRPr>
          </a:p>
          <a:p>
            <a:pPr eaLnBrk="1" hangingPunct="1">
              <a:lnSpc>
                <a:spcPct val="150000"/>
              </a:lnSpc>
            </a:pPr>
            <a:r>
              <a:rPr lang="zh-CN" altLang="en-US" sz="1200" dirty="0">
                <a:solidFill>
                  <a:srgbClr val="2E3740"/>
                </a:solidFill>
                <a:latin typeface="Microsoft YaHei" charset="-122"/>
                <a:ea typeface="Microsoft YaHei" charset="-122"/>
                <a:cs typeface="Microsoft YaHei" charset="-122"/>
                <a:sym typeface="宋体" charset="-122"/>
              </a:rPr>
              <a:t>负责带领测试团队完成测试任务，测试经验大于</a:t>
            </a:r>
            <a:r>
              <a:rPr lang="en-US" altLang="zh-CN" sz="1200" dirty="0">
                <a:solidFill>
                  <a:srgbClr val="2E3740"/>
                </a:solidFill>
                <a:latin typeface="Microsoft YaHei" charset="-122"/>
                <a:ea typeface="Microsoft YaHei" charset="-122"/>
                <a:cs typeface="Microsoft YaHei" charset="-122"/>
                <a:sym typeface="宋体" charset="-122"/>
              </a:rPr>
              <a:t>3</a:t>
            </a:r>
            <a:r>
              <a:rPr lang="zh-CN" altLang="en-US" sz="1200" dirty="0">
                <a:solidFill>
                  <a:srgbClr val="2E3740"/>
                </a:solidFill>
                <a:latin typeface="Microsoft YaHei" charset="-122"/>
                <a:ea typeface="Microsoft YaHei" charset="-122"/>
                <a:cs typeface="Microsoft YaHei" charset="-122"/>
                <a:sym typeface="宋体" charset="-122"/>
              </a:rPr>
              <a:t>年，管理经验大于</a:t>
            </a:r>
            <a:r>
              <a:rPr lang="en-US" altLang="zh-CN" sz="1200" dirty="0">
                <a:solidFill>
                  <a:srgbClr val="2E3740"/>
                </a:solidFill>
                <a:latin typeface="Microsoft YaHei" charset="-122"/>
                <a:ea typeface="Microsoft YaHei" charset="-122"/>
                <a:cs typeface="Microsoft YaHei" charset="-122"/>
                <a:sym typeface="宋体" charset="-122"/>
              </a:rPr>
              <a:t>1</a:t>
            </a:r>
            <a:r>
              <a:rPr lang="zh-CN" altLang="en-US" sz="1200" dirty="0">
                <a:solidFill>
                  <a:srgbClr val="2E3740"/>
                </a:solidFill>
                <a:latin typeface="Microsoft YaHei" charset="-122"/>
                <a:ea typeface="Microsoft YaHei" charset="-122"/>
                <a:cs typeface="Microsoft YaHei" charset="-122"/>
                <a:sym typeface="宋体" charset="-122"/>
              </a:rPr>
              <a:t>年，具备相应测试能力、管理能力、更多可支配时间以及认同众测价值观的活跃众测测试者</a:t>
            </a:r>
          </a:p>
        </p:txBody>
      </p:sp>
      <p:sp>
        <p:nvSpPr>
          <p:cNvPr id="21" name="任意多边形 2"/>
          <p:cNvSpPr>
            <a:spLocks noChangeArrowheads="1"/>
          </p:cNvSpPr>
          <p:nvPr/>
        </p:nvSpPr>
        <p:spPr bwMode="auto">
          <a:xfrm>
            <a:off x="8075614" y="1736726"/>
            <a:ext cx="2046287" cy="1412875"/>
          </a:xfrm>
          <a:custGeom>
            <a:avLst/>
            <a:gdLst>
              <a:gd name="T0" fmla="*/ 814468 w 3243492"/>
              <a:gd name="T1" fmla="*/ 0 h 2240066"/>
              <a:gd name="T2" fmla="*/ 814468 w 3243492"/>
              <a:gd name="T3" fmla="*/ 442718 h 2240066"/>
              <a:gd name="T4" fmla="*/ 595164 w 3243492"/>
              <a:gd name="T5" fmla="*/ 442718 h 2240066"/>
              <a:gd name="T6" fmla="*/ 598193 w 3243492"/>
              <a:gd name="T7" fmla="*/ 562069 h 2240066"/>
              <a:gd name="T8" fmla="*/ 467069 w 3243492"/>
              <a:gd name="T9" fmla="*/ 442718 h 2240066"/>
              <a:gd name="T10" fmla="*/ 0 w 3243492"/>
              <a:gd name="T11" fmla="*/ 442718 h 2240066"/>
              <a:gd name="T12" fmla="*/ 0 w 3243492"/>
              <a:gd name="T13" fmla="*/ 0 h 2240066"/>
              <a:gd name="T14" fmla="*/ 0 60000 65536"/>
              <a:gd name="T15" fmla="*/ 0 60000 65536"/>
              <a:gd name="T16" fmla="*/ 0 60000 65536"/>
              <a:gd name="T17" fmla="*/ 0 60000 65536"/>
              <a:gd name="T18" fmla="*/ 0 60000 65536"/>
              <a:gd name="T19" fmla="*/ 0 60000 65536"/>
              <a:gd name="T20" fmla="*/ 0 60000 65536"/>
              <a:gd name="T21" fmla="*/ 0 w 3243492"/>
              <a:gd name="T22" fmla="*/ 0 h 2240066"/>
              <a:gd name="T23" fmla="*/ 3243492 w 3243492"/>
              <a:gd name="T24" fmla="*/ 2240066 h 22400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43492" h="2240066">
                <a:moveTo>
                  <a:pt x="3243492" y="0"/>
                </a:moveTo>
                <a:lnTo>
                  <a:pt x="3243492" y="1764406"/>
                </a:lnTo>
                <a:lnTo>
                  <a:pt x="2370148" y="1764406"/>
                </a:lnTo>
                <a:lnTo>
                  <a:pt x="2382210" y="2240066"/>
                </a:lnTo>
                <a:lnTo>
                  <a:pt x="1860032" y="1764406"/>
                </a:lnTo>
                <a:lnTo>
                  <a:pt x="0" y="1764406"/>
                </a:lnTo>
                <a:lnTo>
                  <a:pt x="0" y="0"/>
                </a:lnTo>
                <a:lnTo>
                  <a:pt x="3243492" y="0"/>
                </a:lnTo>
                <a:close/>
              </a:path>
            </a:pathLst>
          </a:custGeom>
          <a:solidFill>
            <a:schemeClr val="accent1">
              <a:lumMod val="20000"/>
              <a:lumOff val="80000"/>
            </a:schemeClr>
          </a:solidFill>
          <a:ln>
            <a:noFill/>
          </a:ln>
        </p:spPr>
        <p:txBody>
          <a:bodyPr anchor="ctr"/>
          <a:lstStyle/>
          <a:p>
            <a:endParaRPr lang="en-US" sz="5000"/>
          </a:p>
        </p:txBody>
      </p:sp>
      <p:sp>
        <p:nvSpPr>
          <p:cNvPr id="22" name="直接连接符 15"/>
          <p:cNvSpPr>
            <a:spLocks noChangeShapeType="1"/>
          </p:cNvSpPr>
          <p:nvPr/>
        </p:nvSpPr>
        <p:spPr bwMode="auto">
          <a:xfrm>
            <a:off x="7594600" y="1841500"/>
            <a:ext cx="3636" cy="3547918"/>
          </a:xfrm>
          <a:prstGeom prst="line">
            <a:avLst/>
          </a:prstGeom>
          <a:noFill/>
          <a:ln w="12700">
            <a:solidFill>
              <a:srgbClr val="D8D8D8"/>
            </a:solidFill>
            <a:bevel/>
            <a:headEnd/>
            <a:tailEnd/>
          </a:ln>
          <a:extLst>
            <a:ext uri="{909E8E84-426E-40dd-AFC4-6F175D3DCCD1}">
              <a14:hiddenFill xmlns="" xmlns:a14="http://schemas.microsoft.com/office/drawing/2010/main">
                <a:noFill/>
              </a14:hiddenFill>
            </a:ext>
          </a:extLst>
        </p:spPr>
        <p:txBody>
          <a:bodyPr/>
          <a:lstStyle/>
          <a:p>
            <a:endParaRPr lang="en-US" sz="5000"/>
          </a:p>
        </p:txBody>
      </p:sp>
      <p:sp>
        <p:nvSpPr>
          <p:cNvPr id="32" name="矩形 11"/>
          <p:cNvSpPr>
            <a:spLocks noChangeArrowheads="1"/>
          </p:cNvSpPr>
          <p:nvPr/>
        </p:nvSpPr>
        <p:spPr bwMode="auto">
          <a:xfrm>
            <a:off x="8257991" y="3051175"/>
            <a:ext cx="1673856"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zh-CN" altLang="en-US" sz="3600" b="1" dirty="0">
                <a:solidFill>
                  <a:srgbClr val="2E3740"/>
                </a:solidFill>
                <a:latin typeface="Calibri" charset="0"/>
                <a:sym typeface="Calibri" charset="0"/>
              </a:rPr>
              <a:t>测试者</a:t>
            </a:r>
            <a:r>
              <a:rPr lang="zh-CN" altLang="en-US" sz="3600" b="1" dirty="0">
                <a:solidFill>
                  <a:srgbClr val="2E3740"/>
                </a:solidFill>
                <a:latin typeface="Calibri" charset="0"/>
                <a:sym typeface="宋体" charset="-122"/>
              </a:rPr>
              <a:t> </a:t>
            </a:r>
            <a:endParaRPr lang="en-US" altLang="zh-CN" sz="3600" b="1" dirty="0">
              <a:solidFill>
                <a:srgbClr val="2E3740"/>
              </a:solidFill>
              <a:latin typeface="Calibri" charset="0"/>
              <a:sym typeface="Calibri" charset="0"/>
            </a:endParaRPr>
          </a:p>
        </p:txBody>
      </p:sp>
      <p:sp>
        <p:nvSpPr>
          <p:cNvPr id="33" name="矩形 7"/>
          <p:cNvSpPr>
            <a:spLocks noChangeArrowheads="1"/>
          </p:cNvSpPr>
          <p:nvPr/>
        </p:nvSpPr>
        <p:spPr bwMode="auto">
          <a:xfrm>
            <a:off x="8167688" y="3783014"/>
            <a:ext cx="1981200" cy="1846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lnSpc>
                <a:spcPct val="150000"/>
              </a:lnSpc>
            </a:pPr>
            <a:r>
              <a:rPr lang="en-US" altLang="zh-CN" sz="1600" dirty="0" err="1">
                <a:solidFill>
                  <a:srgbClr val="2E3740"/>
                </a:solidFill>
                <a:latin typeface="Microsoft YaHei" charset="-122"/>
                <a:ea typeface="Microsoft YaHei" charset="-122"/>
                <a:cs typeface="Microsoft YaHei" charset="-122"/>
                <a:sym typeface="宋体" charset="-122"/>
              </a:rPr>
              <a:t>Testin</a:t>
            </a:r>
            <a:r>
              <a:rPr lang="zh-CN" altLang="en-US" sz="1600" dirty="0">
                <a:solidFill>
                  <a:srgbClr val="2E3740"/>
                </a:solidFill>
                <a:latin typeface="Microsoft YaHei" charset="-122"/>
                <a:ea typeface="Microsoft YaHei" charset="-122"/>
                <a:cs typeface="Microsoft YaHei" charset="-122"/>
                <a:sym typeface="宋体" charset="-122"/>
              </a:rPr>
              <a:t>线上平台</a:t>
            </a:r>
            <a:endParaRPr lang="en-US" altLang="zh-CN" sz="1600" dirty="0">
              <a:solidFill>
                <a:srgbClr val="2E3740"/>
              </a:solidFill>
              <a:latin typeface="Microsoft YaHei" charset="-122"/>
              <a:ea typeface="Microsoft YaHei" charset="-122"/>
              <a:cs typeface="Microsoft YaHei" charset="-122"/>
              <a:sym typeface="宋体" charset="-122"/>
            </a:endParaRPr>
          </a:p>
          <a:p>
            <a:pPr eaLnBrk="1" hangingPunct="1">
              <a:lnSpc>
                <a:spcPct val="150000"/>
              </a:lnSpc>
            </a:pPr>
            <a:r>
              <a:rPr lang="zh-CN" altLang="en-US" sz="1200" dirty="0">
                <a:solidFill>
                  <a:srgbClr val="2E3740"/>
                </a:solidFill>
                <a:latin typeface="Microsoft YaHei" charset="-122"/>
                <a:ea typeface="Microsoft YaHei" charset="-122"/>
                <a:cs typeface="Microsoft YaHei" charset="-122"/>
                <a:sym typeface="宋体" charset="-122"/>
              </a:rPr>
              <a:t>由专家筛选后负责领取并执行，通过考核才能成为平台测试者。用户满意度会影响测试者报酬和执行测试机会</a:t>
            </a:r>
          </a:p>
        </p:txBody>
      </p:sp>
      <p:sp>
        <p:nvSpPr>
          <p:cNvPr id="34" name="Freeform 204"/>
          <p:cNvSpPr>
            <a:spLocks noChangeAspect="1" noEditPoints="1"/>
          </p:cNvSpPr>
          <p:nvPr/>
        </p:nvSpPr>
        <p:spPr bwMode="auto">
          <a:xfrm>
            <a:off x="8743409" y="1870382"/>
            <a:ext cx="829759" cy="781754"/>
          </a:xfrm>
          <a:custGeom>
            <a:avLst/>
            <a:gdLst>
              <a:gd name="T0" fmla="*/ 9 w 51"/>
              <a:gd name="T1" fmla="*/ 28 h 48"/>
              <a:gd name="T2" fmla="*/ 5 w 51"/>
              <a:gd name="T3" fmla="*/ 28 h 48"/>
              <a:gd name="T4" fmla="*/ 0 w 51"/>
              <a:gd name="T5" fmla="*/ 23 h 48"/>
              <a:gd name="T6" fmla="*/ 3 w 51"/>
              <a:gd name="T7" fmla="*/ 14 h 48"/>
              <a:gd name="T8" fmla="*/ 10 w 51"/>
              <a:gd name="T9" fmla="*/ 16 h 48"/>
              <a:gd name="T10" fmla="*/ 14 w 51"/>
              <a:gd name="T11" fmla="*/ 16 h 48"/>
              <a:gd name="T12" fmla="*/ 14 w 51"/>
              <a:gd name="T13" fmla="*/ 17 h 48"/>
              <a:gd name="T14" fmla="*/ 16 w 51"/>
              <a:gd name="T15" fmla="*/ 24 h 48"/>
              <a:gd name="T16" fmla="*/ 9 w 51"/>
              <a:gd name="T17" fmla="*/ 28 h 48"/>
              <a:gd name="T18" fmla="*/ 10 w 51"/>
              <a:gd name="T19" fmla="*/ 14 h 48"/>
              <a:gd name="T20" fmla="*/ 3 w 51"/>
              <a:gd name="T21" fmla="*/ 7 h 48"/>
              <a:gd name="T22" fmla="*/ 10 w 51"/>
              <a:gd name="T23" fmla="*/ 0 h 48"/>
              <a:gd name="T24" fmla="*/ 17 w 51"/>
              <a:gd name="T25" fmla="*/ 7 h 48"/>
              <a:gd name="T26" fmla="*/ 10 w 51"/>
              <a:gd name="T27" fmla="*/ 14 h 48"/>
              <a:gd name="T28" fmla="*/ 37 w 51"/>
              <a:gd name="T29" fmla="*/ 48 h 48"/>
              <a:gd name="T30" fmla="*/ 14 w 51"/>
              <a:gd name="T31" fmla="*/ 48 h 48"/>
              <a:gd name="T32" fmla="*/ 7 w 51"/>
              <a:gd name="T33" fmla="*/ 41 h 48"/>
              <a:gd name="T34" fmla="*/ 16 w 51"/>
              <a:gd name="T35" fmla="*/ 26 h 48"/>
              <a:gd name="T36" fmla="*/ 26 w 51"/>
              <a:gd name="T37" fmla="*/ 30 h 48"/>
              <a:gd name="T38" fmla="*/ 35 w 51"/>
              <a:gd name="T39" fmla="*/ 26 h 48"/>
              <a:gd name="T40" fmla="*/ 45 w 51"/>
              <a:gd name="T41" fmla="*/ 41 h 48"/>
              <a:gd name="T42" fmla="*/ 37 w 51"/>
              <a:gd name="T43" fmla="*/ 48 h 48"/>
              <a:gd name="T44" fmla="*/ 26 w 51"/>
              <a:gd name="T45" fmla="*/ 28 h 48"/>
              <a:gd name="T46" fmla="*/ 15 w 51"/>
              <a:gd name="T47" fmla="*/ 17 h 48"/>
              <a:gd name="T48" fmla="*/ 26 w 51"/>
              <a:gd name="T49" fmla="*/ 7 h 48"/>
              <a:gd name="T50" fmla="*/ 36 w 51"/>
              <a:gd name="T51" fmla="*/ 17 h 48"/>
              <a:gd name="T52" fmla="*/ 26 w 51"/>
              <a:gd name="T53" fmla="*/ 28 h 48"/>
              <a:gd name="T54" fmla="*/ 41 w 51"/>
              <a:gd name="T55" fmla="*/ 14 h 48"/>
              <a:gd name="T56" fmla="*/ 34 w 51"/>
              <a:gd name="T57" fmla="*/ 7 h 48"/>
              <a:gd name="T58" fmla="*/ 41 w 51"/>
              <a:gd name="T59" fmla="*/ 0 h 48"/>
              <a:gd name="T60" fmla="*/ 48 w 51"/>
              <a:gd name="T61" fmla="*/ 7 h 48"/>
              <a:gd name="T62" fmla="*/ 41 w 51"/>
              <a:gd name="T63" fmla="*/ 14 h 48"/>
              <a:gd name="T64" fmla="*/ 46 w 51"/>
              <a:gd name="T65" fmla="*/ 28 h 48"/>
              <a:gd name="T66" fmla="*/ 43 w 51"/>
              <a:gd name="T67" fmla="*/ 28 h 48"/>
              <a:gd name="T68" fmla="*/ 35 w 51"/>
              <a:gd name="T69" fmla="*/ 24 h 48"/>
              <a:gd name="T70" fmla="*/ 38 w 51"/>
              <a:gd name="T71" fmla="*/ 17 h 48"/>
              <a:gd name="T72" fmla="*/ 38 w 51"/>
              <a:gd name="T73" fmla="*/ 16 h 48"/>
              <a:gd name="T74" fmla="*/ 41 w 51"/>
              <a:gd name="T75" fmla="*/ 16 h 48"/>
              <a:gd name="T76" fmla="*/ 48 w 51"/>
              <a:gd name="T77" fmla="*/ 14 h 48"/>
              <a:gd name="T78" fmla="*/ 51 w 51"/>
              <a:gd name="T79" fmla="*/ 23 h 48"/>
              <a:gd name="T80" fmla="*/ 46 w 51"/>
              <a:gd name="T81"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48">
                <a:moveTo>
                  <a:pt x="9" y="28"/>
                </a:moveTo>
                <a:cubicBezTo>
                  <a:pt x="5" y="28"/>
                  <a:pt x="5" y="28"/>
                  <a:pt x="5" y="28"/>
                </a:cubicBezTo>
                <a:cubicBezTo>
                  <a:pt x="2" y="28"/>
                  <a:pt x="0" y="26"/>
                  <a:pt x="0" y="23"/>
                </a:cubicBezTo>
                <a:cubicBezTo>
                  <a:pt x="0" y="21"/>
                  <a:pt x="0" y="14"/>
                  <a:pt x="3" y="14"/>
                </a:cubicBezTo>
                <a:cubicBezTo>
                  <a:pt x="4" y="14"/>
                  <a:pt x="7" y="16"/>
                  <a:pt x="10" y="16"/>
                </a:cubicBezTo>
                <a:cubicBezTo>
                  <a:pt x="11" y="16"/>
                  <a:pt x="13" y="16"/>
                  <a:pt x="14" y="16"/>
                </a:cubicBezTo>
                <a:cubicBezTo>
                  <a:pt x="14" y="16"/>
                  <a:pt x="14" y="17"/>
                  <a:pt x="14" y="17"/>
                </a:cubicBezTo>
                <a:cubicBezTo>
                  <a:pt x="14" y="20"/>
                  <a:pt x="14" y="22"/>
                  <a:pt x="16" y="24"/>
                </a:cubicBezTo>
                <a:cubicBezTo>
                  <a:pt x="13" y="24"/>
                  <a:pt x="11" y="26"/>
                  <a:pt x="9" y="28"/>
                </a:cubicBezTo>
                <a:close/>
                <a:moveTo>
                  <a:pt x="10" y="14"/>
                </a:moveTo>
                <a:cubicBezTo>
                  <a:pt x="6" y="14"/>
                  <a:pt x="3" y="11"/>
                  <a:pt x="3" y="7"/>
                </a:cubicBezTo>
                <a:cubicBezTo>
                  <a:pt x="3" y="3"/>
                  <a:pt x="6" y="0"/>
                  <a:pt x="10" y="0"/>
                </a:cubicBezTo>
                <a:cubicBezTo>
                  <a:pt x="14" y="0"/>
                  <a:pt x="17" y="3"/>
                  <a:pt x="17" y="7"/>
                </a:cubicBezTo>
                <a:cubicBezTo>
                  <a:pt x="17" y="11"/>
                  <a:pt x="14" y="14"/>
                  <a:pt x="10" y="14"/>
                </a:cubicBezTo>
                <a:close/>
                <a:moveTo>
                  <a:pt x="37" y="48"/>
                </a:moveTo>
                <a:cubicBezTo>
                  <a:pt x="14" y="48"/>
                  <a:pt x="14" y="48"/>
                  <a:pt x="14" y="48"/>
                </a:cubicBezTo>
                <a:cubicBezTo>
                  <a:pt x="10" y="48"/>
                  <a:pt x="7" y="46"/>
                  <a:pt x="7" y="41"/>
                </a:cubicBezTo>
                <a:cubicBezTo>
                  <a:pt x="7" y="35"/>
                  <a:pt x="8" y="26"/>
                  <a:pt x="16" y="26"/>
                </a:cubicBezTo>
                <a:cubicBezTo>
                  <a:pt x="17" y="26"/>
                  <a:pt x="20" y="30"/>
                  <a:pt x="26" y="30"/>
                </a:cubicBezTo>
                <a:cubicBezTo>
                  <a:pt x="31" y="30"/>
                  <a:pt x="34" y="26"/>
                  <a:pt x="35" y="26"/>
                </a:cubicBezTo>
                <a:cubicBezTo>
                  <a:pt x="43" y="26"/>
                  <a:pt x="45" y="35"/>
                  <a:pt x="45" y="41"/>
                </a:cubicBezTo>
                <a:cubicBezTo>
                  <a:pt x="45" y="46"/>
                  <a:pt x="42" y="48"/>
                  <a:pt x="37" y="48"/>
                </a:cubicBezTo>
                <a:close/>
                <a:moveTo>
                  <a:pt x="26" y="28"/>
                </a:moveTo>
                <a:cubicBezTo>
                  <a:pt x="20" y="28"/>
                  <a:pt x="15" y="23"/>
                  <a:pt x="15" y="17"/>
                </a:cubicBezTo>
                <a:cubicBezTo>
                  <a:pt x="15" y="12"/>
                  <a:pt x="20" y="7"/>
                  <a:pt x="26" y="7"/>
                </a:cubicBezTo>
                <a:cubicBezTo>
                  <a:pt x="31" y="7"/>
                  <a:pt x="36" y="12"/>
                  <a:pt x="36" y="17"/>
                </a:cubicBezTo>
                <a:cubicBezTo>
                  <a:pt x="36" y="23"/>
                  <a:pt x="31" y="28"/>
                  <a:pt x="26" y="28"/>
                </a:cubicBezTo>
                <a:close/>
                <a:moveTo>
                  <a:pt x="41" y="14"/>
                </a:moveTo>
                <a:cubicBezTo>
                  <a:pt x="37" y="14"/>
                  <a:pt x="34" y="11"/>
                  <a:pt x="34" y="7"/>
                </a:cubicBezTo>
                <a:cubicBezTo>
                  <a:pt x="34" y="3"/>
                  <a:pt x="37" y="0"/>
                  <a:pt x="41" y="0"/>
                </a:cubicBezTo>
                <a:cubicBezTo>
                  <a:pt x="45" y="0"/>
                  <a:pt x="48" y="3"/>
                  <a:pt x="48" y="7"/>
                </a:cubicBezTo>
                <a:cubicBezTo>
                  <a:pt x="48" y="11"/>
                  <a:pt x="45" y="14"/>
                  <a:pt x="41" y="14"/>
                </a:cubicBezTo>
                <a:close/>
                <a:moveTo>
                  <a:pt x="46" y="28"/>
                </a:moveTo>
                <a:cubicBezTo>
                  <a:pt x="43" y="28"/>
                  <a:pt x="43" y="28"/>
                  <a:pt x="43" y="28"/>
                </a:cubicBezTo>
                <a:cubicBezTo>
                  <a:pt x="41" y="26"/>
                  <a:pt x="38" y="24"/>
                  <a:pt x="35" y="24"/>
                </a:cubicBezTo>
                <a:cubicBezTo>
                  <a:pt x="37" y="22"/>
                  <a:pt x="38" y="20"/>
                  <a:pt x="38" y="17"/>
                </a:cubicBezTo>
                <a:cubicBezTo>
                  <a:pt x="38" y="17"/>
                  <a:pt x="38" y="16"/>
                  <a:pt x="38" y="16"/>
                </a:cubicBezTo>
                <a:cubicBezTo>
                  <a:pt x="39" y="16"/>
                  <a:pt x="40" y="16"/>
                  <a:pt x="41" y="16"/>
                </a:cubicBezTo>
                <a:cubicBezTo>
                  <a:pt x="45" y="16"/>
                  <a:pt x="47" y="14"/>
                  <a:pt x="48" y="14"/>
                </a:cubicBezTo>
                <a:cubicBezTo>
                  <a:pt x="51" y="14"/>
                  <a:pt x="51" y="21"/>
                  <a:pt x="51" y="23"/>
                </a:cubicBezTo>
                <a:cubicBezTo>
                  <a:pt x="51" y="26"/>
                  <a:pt x="49" y="28"/>
                  <a:pt x="46" y="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5000"/>
          </a:p>
        </p:txBody>
      </p:sp>
      <p:sp>
        <p:nvSpPr>
          <p:cNvPr id="35" name="Freeform 124"/>
          <p:cNvSpPr>
            <a:spLocks noEditPoints="1"/>
          </p:cNvSpPr>
          <p:nvPr/>
        </p:nvSpPr>
        <p:spPr bwMode="auto">
          <a:xfrm>
            <a:off x="5735602" y="1877165"/>
            <a:ext cx="681111" cy="781754"/>
          </a:xfrm>
          <a:custGeom>
            <a:avLst/>
            <a:gdLst/>
            <a:ahLst/>
            <a:cxnLst>
              <a:cxn ang="0">
                <a:pos x="318" y="292"/>
              </a:cxn>
              <a:cxn ang="0">
                <a:pos x="288" y="262"/>
              </a:cxn>
              <a:cxn ang="0">
                <a:pos x="248" y="244"/>
              </a:cxn>
              <a:cxn ang="0">
                <a:pos x="220" y="346"/>
              </a:cxn>
              <a:cxn ang="0">
                <a:pos x="214" y="358"/>
              </a:cxn>
              <a:cxn ang="0">
                <a:pos x="202" y="362"/>
              </a:cxn>
              <a:cxn ang="0">
                <a:pos x="196" y="362"/>
              </a:cxn>
              <a:cxn ang="0">
                <a:pos x="186" y="352"/>
              </a:cxn>
              <a:cxn ang="0">
                <a:pos x="186" y="266"/>
              </a:cxn>
              <a:cxn ang="0">
                <a:pos x="184" y="258"/>
              </a:cxn>
              <a:cxn ang="0">
                <a:pos x="172" y="246"/>
              </a:cxn>
              <a:cxn ang="0">
                <a:pos x="164" y="244"/>
              </a:cxn>
              <a:cxn ang="0">
                <a:pos x="150" y="250"/>
              </a:cxn>
              <a:cxn ang="0">
                <a:pos x="144" y="266"/>
              </a:cxn>
              <a:cxn ang="0">
                <a:pos x="144" y="346"/>
              </a:cxn>
              <a:cxn ang="0">
                <a:pos x="138" y="358"/>
              </a:cxn>
              <a:cxn ang="0">
                <a:pos x="126" y="362"/>
              </a:cxn>
              <a:cxn ang="0">
                <a:pos x="120" y="362"/>
              </a:cxn>
              <a:cxn ang="0">
                <a:pos x="110" y="352"/>
              </a:cxn>
              <a:cxn ang="0">
                <a:pos x="80" y="244"/>
              </a:cxn>
              <a:cxn ang="0">
                <a:pos x="60" y="252"/>
              </a:cxn>
              <a:cxn ang="0">
                <a:pos x="24" y="276"/>
              </a:cxn>
              <a:cxn ang="0">
                <a:pos x="10" y="292"/>
              </a:cxn>
              <a:cxn ang="0">
                <a:pos x="2" y="310"/>
              </a:cxn>
              <a:cxn ang="0">
                <a:pos x="0" y="330"/>
              </a:cxn>
              <a:cxn ang="0">
                <a:pos x="0" y="354"/>
              </a:cxn>
              <a:cxn ang="0">
                <a:pos x="0" y="372"/>
              </a:cxn>
              <a:cxn ang="0">
                <a:pos x="2" y="384"/>
              </a:cxn>
              <a:cxn ang="0">
                <a:pos x="10" y="396"/>
              </a:cxn>
              <a:cxn ang="0">
                <a:pos x="20" y="402"/>
              </a:cxn>
              <a:cxn ang="0">
                <a:pos x="34" y="406"/>
              </a:cxn>
              <a:cxn ang="0">
                <a:pos x="296" y="406"/>
              </a:cxn>
              <a:cxn ang="0">
                <a:pos x="308" y="402"/>
              </a:cxn>
              <a:cxn ang="0">
                <a:pos x="320" y="396"/>
              </a:cxn>
              <a:cxn ang="0">
                <a:pos x="326" y="384"/>
              </a:cxn>
              <a:cxn ang="0">
                <a:pos x="330" y="372"/>
              </a:cxn>
              <a:cxn ang="0">
                <a:pos x="330" y="338"/>
              </a:cxn>
              <a:cxn ang="0">
                <a:pos x="330" y="330"/>
              </a:cxn>
              <a:cxn ang="0">
                <a:pos x="326" y="310"/>
              </a:cxn>
              <a:cxn ang="0">
                <a:pos x="318" y="292"/>
              </a:cxn>
              <a:cxn ang="0">
                <a:pos x="76" y="88"/>
              </a:cxn>
              <a:cxn ang="0">
                <a:pos x="78" y="108"/>
              </a:cxn>
              <a:cxn ang="0">
                <a:pos x="88" y="148"/>
              </a:cxn>
              <a:cxn ang="0">
                <a:pos x="110" y="186"/>
              </a:cxn>
              <a:cxn ang="0">
                <a:pos x="126" y="198"/>
              </a:cxn>
              <a:cxn ang="0">
                <a:pos x="144" y="208"/>
              </a:cxn>
              <a:cxn ang="0">
                <a:pos x="164" y="210"/>
              </a:cxn>
              <a:cxn ang="0">
                <a:pos x="174" y="210"/>
              </a:cxn>
              <a:cxn ang="0">
                <a:pos x="194" y="204"/>
              </a:cxn>
              <a:cxn ang="0">
                <a:pos x="210" y="192"/>
              </a:cxn>
              <a:cxn ang="0">
                <a:pos x="230" y="168"/>
              </a:cxn>
              <a:cxn ang="0">
                <a:pos x="248" y="128"/>
              </a:cxn>
              <a:cxn ang="0">
                <a:pos x="254" y="88"/>
              </a:cxn>
              <a:cxn ang="0">
                <a:pos x="252" y="70"/>
              </a:cxn>
              <a:cxn ang="0">
                <a:pos x="238" y="38"/>
              </a:cxn>
              <a:cxn ang="0">
                <a:pos x="214" y="14"/>
              </a:cxn>
              <a:cxn ang="0">
                <a:pos x="182" y="0"/>
              </a:cxn>
              <a:cxn ang="0">
                <a:pos x="164" y="0"/>
              </a:cxn>
              <a:cxn ang="0">
                <a:pos x="130" y="6"/>
              </a:cxn>
              <a:cxn ang="0">
                <a:pos x="102" y="26"/>
              </a:cxn>
              <a:cxn ang="0">
                <a:pos x="82" y="54"/>
              </a:cxn>
              <a:cxn ang="0">
                <a:pos x="76" y="88"/>
              </a:cxn>
            </a:cxnLst>
            <a:rect l="0" t="0" r="r" b="b"/>
            <a:pathLst>
              <a:path w="330" h="406">
                <a:moveTo>
                  <a:pt x="318" y="292"/>
                </a:moveTo>
                <a:lnTo>
                  <a:pt x="318" y="292"/>
                </a:lnTo>
                <a:lnTo>
                  <a:pt x="304" y="276"/>
                </a:lnTo>
                <a:lnTo>
                  <a:pt x="288" y="262"/>
                </a:lnTo>
                <a:lnTo>
                  <a:pt x="270" y="252"/>
                </a:lnTo>
                <a:lnTo>
                  <a:pt x="248" y="244"/>
                </a:lnTo>
                <a:lnTo>
                  <a:pt x="220" y="346"/>
                </a:lnTo>
                <a:lnTo>
                  <a:pt x="220" y="346"/>
                </a:lnTo>
                <a:lnTo>
                  <a:pt x="218" y="352"/>
                </a:lnTo>
                <a:lnTo>
                  <a:pt x="214" y="358"/>
                </a:lnTo>
                <a:lnTo>
                  <a:pt x="210" y="362"/>
                </a:lnTo>
                <a:lnTo>
                  <a:pt x="202" y="362"/>
                </a:lnTo>
                <a:lnTo>
                  <a:pt x="202" y="362"/>
                </a:lnTo>
                <a:lnTo>
                  <a:pt x="196" y="362"/>
                </a:lnTo>
                <a:lnTo>
                  <a:pt x="190" y="358"/>
                </a:lnTo>
                <a:lnTo>
                  <a:pt x="186" y="352"/>
                </a:lnTo>
                <a:lnTo>
                  <a:pt x="186" y="346"/>
                </a:lnTo>
                <a:lnTo>
                  <a:pt x="186" y="266"/>
                </a:lnTo>
                <a:lnTo>
                  <a:pt x="186" y="266"/>
                </a:lnTo>
                <a:lnTo>
                  <a:pt x="184" y="258"/>
                </a:lnTo>
                <a:lnTo>
                  <a:pt x="180" y="250"/>
                </a:lnTo>
                <a:lnTo>
                  <a:pt x="172" y="246"/>
                </a:lnTo>
                <a:lnTo>
                  <a:pt x="164" y="244"/>
                </a:lnTo>
                <a:lnTo>
                  <a:pt x="164" y="244"/>
                </a:lnTo>
                <a:lnTo>
                  <a:pt x="156" y="246"/>
                </a:lnTo>
                <a:lnTo>
                  <a:pt x="150" y="250"/>
                </a:lnTo>
                <a:lnTo>
                  <a:pt x="144" y="258"/>
                </a:lnTo>
                <a:lnTo>
                  <a:pt x="144" y="266"/>
                </a:lnTo>
                <a:lnTo>
                  <a:pt x="144" y="346"/>
                </a:lnTo>
                <a:lnTo>
                  <a:pt x="144" y="346"/>
                </a:lnTo>
                <a:lnTo>
                  <a:pt x="142" y="352"/>
                </a:lnTo>
                <a:lnTo>
                  <a:pt x="138" y="358"/>
                </a:lnTo>
                <a:lnTo>
                  <a:pt x="132" y="362"/>
                </a:lnTo>
                <a:lnTo>
                  <a:pt x="126" y="362"/>
                </a:lnTo>
                <a:lnTo>
                  <a:pt x="126" y="362"/>
                </a:lnTo>
                <a:lnTo>
                  <a:pt x="120" y="362"/>
                </a:lnTo>
                <a:lnTo>
                  <a:pt x="114" y="358"/>
                </a:lnTo>
                <a:lnTo>
                  <a:pt x="110" y="352"/>
                </a:lnTo>
                <a:lnTo>
                  <a:pt x="110" y="346"/>
                </a:lnTo>
                <a:lnTo>
                  <a:pt x="80" y="244"/>
                </a:lnTo>
                <a:lnTo>
                  <a:pt x="80" y="244"/>
                </a:lnTo>
                <a:lnTo>
                  <a:pt x="60" y="252"/>
                </a:lnTo>
                <a:lnTo>
                  <a:pt x="40" y="262"/>
                </a:lnTo>
                <a:lnTo>
                  <a:pt x="24" y="276"/>
                </a:lnTo>
                <a:lnTo>
                  <a:pt x="10" y="292"/>
                </a:lnTo>
                <a:lnTo>
                  <a:pt x="10" y="292"/>
                </a:lnTo>
                <a:lnTo>
                  <a:pt x="6" y="300"/>
                </a:lnTo>
                <a:lnTo>
                  <a:pt x="2" y="310"/>
                </a:lnTo>
                <a:lnTo>
                  <a:pt x="0" y="330"/>
                </a:lnTo>
                <a:lnTo>
                  <a:pt x="0" y="330"/>
                </a:lnTo>
                <a:lnTo>
                  <a:pt x="0" y="338"/>
                </a:lnTo>
                <a:lnTo>
                  <a:pt x="0" y="354"/>
                </a:lnTo>
                <a:lnTo>
                  <a:pt x="0" y="372"/>
                </a:lnTo>
                <a:lnTo>
                  <a:pt x="0" y="372"/>
                </a:lnTo>
                <a:lnTo>
                  <a:pt x="0" y="378"/>
                </a:lnTo>
                <a:lnTo>
                  <a:pt x="2" y="384"/>
                </a:lnTo>
                <a:lnTo>
                  <a:pt x="6" y="390"/>
                </a:lnTo>
                <a:lnTo>
                  <a:pt x="10" y="396"/>
                </a:lnTo>
                <a:lnTo>
                  <a:pt x="14" y="400"/>
                </a:lnTo>
                <a:lnTo>
                  <a:pt x="20" y="402"/>
                </a:lnTo>
                <a:lnTo>
                  <a:pt x="26" y="404"/>
                </a:lnTo>
                <a:lnTo>
                  <a:pt x="34" y="406"/>
                </a:lnTo>
                <a:lnTo>
                  <a:pt x="296" y="406"/>
                </a:lnTo>
                <a:lnTo>
                  <a:pt x="296" y="406"/>
                </a:lnTo>
                <a:lnTo>
                  <a:pt x="302" y="404"/>
                </a:lnTo>
                <a:lnTo>
                  <a:pt x="308" y="402"/>
                </a:lnTo>
                <a:lnTo>
                  <a:pt x="314" y="400"/>
                </a:lnTo>
                <a:lnTo>
                  <a:pt x="320" y="396"/>
                </a:lnTo>
                <a:lnTo>
                  <a:pt x="324" y="390"/>
                </a:lnTo>
                <a:lnTo>
                  <a:pt x="326" y="384"/>
                </a:lnTo>
                <a:lnTo>
                  <a:pt x="328" y="378"/>
                </a:lnTo>
                <a:lnTo>
                  <a:pt x="330" y="372"/>
                </a:lnTo>
                <a:lnTo>
                  <a:pt x="330" y="354"/>
                </a:lnTo>
                <a:lnTo>
                  <a:pt x="330" y="338"/>
                </a:lnTo>
                <a:lnTo>
                  <a:pt x="330" y="338"/>
                </a:lnTo>
                <a:lnTo>
                  <a:pt x="330" y="330"/>
                </a:lnTo>
                <a:lnTo>
                  <a:pt x="330" y="330"/>
                </a:lnTo>
                <a:lnTo>
                  <a:pt x="326" y="310"/>
                </a:lnTo>
                <a:lnTo>
                  <a:pt x="324" y="300"/>
                </a:lnTo>
                <a:lnTo>
                  <a:pt x="318" y="292"/>
                </a:lnTo>
                <a:lnTo>
                  <a:pt x="318" y="292"/>
                </a:lnTo>
                <a:close/>
                <a:moveTo>
                  <a:pt x="76" y="88"/>
                </a:moveTo>
                <a:lnTo>
                  <a:pt x="76" y="88"/>
                </a:lnTo>
                <a:lnTo>
                  <a:pt x="78" y="108"/>
                </a:lnTo>
                <a:lnTo>
                  <a:pt x="82" y="128"/>
                </a:lnTo>
                <a:lnTo>
                  <a:pt x="88" y="148"/>
                </a:lnTo>
                <a:lnTo>
                  <a:pt x="98" y="168"/>
                </a:lnTo>
                <a:lnTo>
                  <a:pt x="110" y="186"/>
                </a:lnTo>
                <a:lnTo>
                  <a:pt x="118" y="192"/>
                </a:lnTo>
                <a:lnTo>
                  <a:pt x="126" y="198"/>
                </a:lnTo>
                <a:lnTo>
                  <a:pt x="134" y="204"/>
                </a:lnTo>
                <a:lnTo>
                  <a:pt x="144" y="208"/>
                </a:lnTo>
                <a:lnTo>
                  <a:pt x="154" y="210"/>
                </a:lnTo>
                <a:lnTo>
                  <a:pt x="164" y="210"/>
                </a:lnTo>
                <a:lnTo>
                  <a:pt x="164" y="210"/>
                </a:lnTo>
                <a:lnTo>
                  <a:pt x="174" y="210"/>
                </a:lnTo>
                <a:lnTo>
                  <a:pt x="184" y="208"/>
                </a:lnTo>
                <a:lnTo>
                  <a:pt x="194" y="204"/>
                </a:lnTo>
                <a:lnTo>
                  <a:pt x="202" y="198"/>
                </a:lnTo>
                <a:lnTo>
                  <a:pt x="210" y="192"/>
                </a:lnTo>
                <a:lnTo>
                  <a:pt x="218" y="186"/>
                </a:lnTo>
                <a:lnTo>
                  <a:pt x="230" y="168"/>
                </a:lnTo>
                <a:lnTo>
                  <a:pt x="240" y="148"/>
                </a:lnTo>
                <a:lnTo>
                  <a:pt x="248" y="128"/>
                </a:lnTo>
                <a:lnTo>
                  <a:pt x="252" y="108"/>
                </a:lnTo>
                <a:lnTo>
                  <a:pt x="254" y="88"/>
                </a:lnTo>
                <a:lnTo>
                  <a:pt x="254" y="88"/>
                </a:lnTo>
                <a:lnTo>
                  <a:pt x="252" y="70"/>
                </a:lnTo>
                <a:lnTo>
                  <a:pt x="246" y="54"/>
                </a:lnTo>
                <a:lnTo>
                  <a:pt x="238" y="38"/>
                </a:lnTo>
                <a:lnTo>
                  <a:pt x="228" y="26"/>
                </a:lnTo>
                <a:lnTo>
                  <a:pt x="214" y="14"/>
                </a:lnTo>
                <a:lnTo>
                  <a:pt x="200" y="6"/>
                </a:lnTo>
                <a:lnTo>
                  <a:pt x="182" y="0"/>
                </a:lnTo>
                <a:lnTo>
                  <a:pt x="164" y="0"/>
                </a:lnTo>
                <a:lnTo>
                  <a:pt x="164" y="0"/>
                </a:lnTo>
                <a:lnTo>
                  <a:pt x="146" y="0"/>
                </a:lnTo>
                <a:lnTo>
                  <a:pt x="130" y="6"/>
                </a:lnTo>
                <a:lnTo>
                  <a:pt x="114" y="14"/>
                </a:lnTo>
                <a:lnTo>
                  <a:pt x="102" y="26"/>
                </a:lnTo>
                <a:lnTo>
                  <a:pt x="90" y="38"/>
                </a:lnTo>
                <a:lnTo>
                  <a:pt x="82" y="54"/>
                </a:lnTo>
                <a:lnTo>
                  <a:pt x="78" y="70"/>
                </a:lnTo>
                <a:lnTo>
                  <a:pt x="76" y="88"/>
                </a:lnTo>
                <a:lnTo>
                  <a:pt x="76" y="88"/>
                </a:lnTo>
                <a:close/>
              </a:path>
            </a:pathLst>
          </a:custGeom>
          <a:solidFill>
            <a:schemeClr val="bg1"/>
          </a:solidFill>
          <a:ln w="9525">
            <a:noFill/>
            <a:round/>
            <a:headEnd/>
            <a:tailEnd/>
          </a:ln>
        </p:spPr>
        <p:txBody>
          <a:bodyPr vert="horz" wrap="square" lIns="45720" tIns="22860" rIns="45720" bIns="22860" numCol="1" anchor="t" anchorCtr="0" compatLnSpc="1">
            <a:prstTxWarp prst="textNoShape">
              <a:avLst/>
            </a:prstTxWarp>
          </a:bodyPr>
          <a:lstStyle/>
          <a:p>
            <a:endParaRPr lang="zh-CN" altLang="en-US" sz="900" u="sng"/>
          </a:p>
        </p:txBody>
      </p:sp>
    </p:spTree>
    <p:extLst>
      <p:ext uri="{BB962C8B-B14F-4D97-AF65-F5344CB8AC3E}">
        <p14:creationId xmlns:p14="http://schemas.microsoft.com/office/powerpoint/2010/main" val="153988605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nvSpPr>
        <p:spPr>
          <a:xfrm>
            <a:off x="304800" y="206788"/>
            <a:ext cx="96664" cy="368301"/>
          </a:xfrm>
          <a:prstGeom prst="rect">
            <a:avLst/>
          </a:prstGeom>
          <a:solidFill>
            <a:srgbClr val="178BDD"/>
          </a:solidFill>
          <a:ln w="12700">
            <a:miter lim="400000"/>
          </a:ln>
        </p:spPr>
        <p:txBody>
          <a:bodyPr lIns="25400" tIns="25400" rIns="25400" bIns="25400" anchor="ctr"/>
          <a:lstStyle/>
          <a:p>
            <a:pPr defTabSz="292100">
              <a:defRPr sz="2400"/>
            </a:pPr>
            <a:endParaRPr sz="1200"/>
          </a:p>
        </p:txBody>
      </p:sp>
      <p:sp>
        <p:nvSpPr>
          <p:cNvPr id="128" name="Shape 128"/>
          <p:cNvSpPr/>
          <p:nvPr/>
        </p:nvSpPr>
        <p:spPr>
          <a:xfrm>
            <a:off x="424983" y="219096"/>
            <a:ext cx="2000549" cy="343684"/>
          </a:xfrm>
          <a:prstGeom prst="rect">
            <a:avLst/>
          </a:prstGeom>
          <a:ln w="12700">
            <a:miter lim="400000"/>
          </a:ln>
        </p:spPr>
        <p:txBody>
          <a:bodyPr wrap="none" lIns="25400" tIns="25400" rIns="25400" bIns="25400" anchor="ctr">
            <a:spAutoFit/>
          </a:bodyPr>
          <a:lstStyle>
            <a:lvl1pPr defTabSz="584200">
              <a:defRPr sz="380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algn="ctr"/>
            <a:r>
              <a:rPr lang="zh-CN" altLang="en-US" sz="1900" dirty="0">
                <a:sym typeface="+mn-ea"/>
              </a:rPr>
              <a:t>众测专家交付流程</a:t>
            </a:r>
            <a:endParaRPr lang="zh-CN" altLang="en-US" sz="1900" dirty="0"/>
          </a:p>
        </p:txBody>
      </p:sp>
      <p:sp>
        <p:nvSpPr>
          <p:cNvPr id="129" name="Shape 129"/>
          <p:cNvSpPr/>
          <p:nvPr/>
        </p:nvSpPr>
        <p:spPr>
          <a:xfrm>
            <a:off x="249442" y="679450"/>
            <a:ext cx="11502251" cy="0"/>
          </a:xfrm>
          <a:prstGeom prst="line">
            <a:avLst/>
          </a:prstGeom>
          <a:ln w="25400">
            <a:solidFill>
              <a:srgbClr val="000000">
                <a:alpha val="14677"/>
              </a:srgbClr>
            </a:solidFill>
            <a:miter lim="400000"/>
          </a:ln>
        </p:spPr>
        <p:txBody>
          <a:bodyPr lIns="25400" tIns="25400" rIns="25400" bIns="25400" anchor="ctr"/>
          <a:lstStyle/>
          <a:p>
            <a:pPr defTabSz="292100">
              <a:defRPr sz="2400"/>
            </a:pPr>
            <a:endParaRPr sz="1200"/>
          </a:p>
        </p:txBody>
      </p:sp>
      <p:sp>
        <p:nvSpPr>
          <p:cNvPr id="3" name="矩形 2"/>
          <p:cNvSpPr/>
          <p:nvPr/>
        </p:nvSpPr>
        <p:spPr>
          <a:xfrm>
            <a:off x="0" y="6490512"/>
            <a:ext cx="12219607" cy="297517"/>
          </a:xfrm>
          <a:prstGeom prst="rect">
            <a:avLst/>
          </a:prstGeom>
          <a:solidFill>
            <a:srgbClr val="178B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dirty="0">
              <a:solidFill>
                <a:srgbClr val="FFFFFF"/>
              </a:solidFill>
              <a:sym typeface="Helvetica Light"/>
            </a:endParaRPr>
          </a:p>
        </p:txBody>
      </p:sp>
      <p:pic>
        <p:nvPicPr>
          <p:cNvPr id="7" name="图片 6" descr="未标题-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7133" y="6523750"/>
            <a:ext cx="769667" cy="210788"/>
          </a:xfrm>
          <a:prstGeom prst="rect">
            <a:avLst/>
          </a:prstGeom>
        </p:spPr>
      </p:pic>
      <p:sp>
        <p:nvSpPr>
          <p:cNvPr id="42" name="文本框 41"/>
          <p:cNvSpPr txBox="1"/>
          <p:nvPr/>
        </p:nvSpPr>
        <p:spPr>
          <a:xfrm>
            <a:off x="1201103" y="5560815"/>
            <a:ext cx="9149715" cy="6976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l"/>
            <a:r>
              <a:rPr sz="14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rPr>
              <a:t>众测平台目前任务类型中分为Bug探索、用例设计与用例执行三种类型任务，这三种任务均由专家带领测试团队为客户的任务进行交付，专家需从项目的开始一直到项目的结束去把控整个项目的节奏与质量，确保项目交付客户后可满足客户相应需求，同时得到客户好评。</a:t>
            </a:r>
          </a:p>
        </p:txBody>
      </p:sp>
      <p:sp>
        <p:nvSpPr>
          <p:cNvPr id="43" name="Freeform 92"/>
          <p:cNvSpPr>
            <a:spLocks noEditPoints="1"/>
          </p:cNvSpPr>
          <p:nvPr/>
        </p:nvSpPr>
        <p:spPr bwMode="auto">
          <a:xfrm>
            <a:off x="402773" y="5668302"/>
            <a:ext cx="686472" cy="454044"/>
          </a:xfrm>
          <a:custGeom>
            <a:avLst/>
            <a:gdLst>
              <a:gd name="T0" fmla="*/ 67 w 254"/>
              <a:gd name="T1" fmla="*/ 50 h 168"/>
              <a:gd name="T2" fmla="*/ 90 w 254"/>
              <a:gd name="T3" fmla="*/ 41 h 168"/>
              <a:gd name="T4" fmla="*/ 187 w 254"/>
              <a:gd name="T5" fmla="*/ 0 h 168"/>
              <a:gd name="T6" fmla="*/ 187 w 254"/>
              <a:gd name="T7" fmla="*/ 79 h 168"/>
              <a:gd name="T8" fmla="*/ 187 w 254"/>
              <a:gd name="T9" fmla="*/ 157 h 168"/>
              <a:gd name="T10" fmla="*/ 90 w 254"/>
              <a:gd name="T11" fmla="*/ 116 h 168"/>
              <a:gd name="T12" fmla="*/ 67 w 254"/>
              <a:gd name="T13" fmla="*/ 109 h 168"/>
              <a:gd name="T14" fmla="*/ 83 w 254"/>
              <a:gd name="T15" fmla="*/ 168 h 168"/>
              <a:gd name="T16" fmla="*/ 36 w 254"/>
              <a:gd name="T17" fmla="*/ 168 h 168"/>
              <a:gd name="T18" fmla="*/ 22 w 254"/>
              <a:gd name="T19" fmla="*/ 107 h 168"/>
              <a:gd name="T20" fmla="*/ 0 w 254"/>
              <a:gd name="T21" fmla="*/ 107 h 168"/>
              <a:gd name="T22" fmla="*/ 0 w 254"/>
              <a:gd name="T23" fmla="*/ 50 h 168"/>
              <a:gd name="T24" fmla="*/ 67 w 254"/>
              <a:gd name="T25" fmla="*/ 50 h 168"/>
              <a:gd name="T26" fmla="*/ 67 w 254"/>
              <a:gd name="T27" fmla="*/ 50 h 168"/>
              <a:gd name="T28" fmla="*/ 211 w 254"/>
              <a:gd name="T29" fmla="*/ 109 h 168"/>
              <a:gd name="T30" fmla="*/ 249 w 254"/>
              <a:gd name="T31" fmla="*/ 121 h 168"/>
              <a:gd name="T32" fmla="*/ 242 w 254"/>
              <a:gd name="T33" fmla="*/ 135 h 168"/>
              <a:gd name="T34" fmla="*/ 206 w 254"/>
              <a:gd name="T35" fmla="*/ 124 h 168"/>
              <a:gd name="T36" fmla="*/ 211 w 254"/>
              <a:gd name="T37" fmla="*/ 109 h 168"/>
              <a:gd name="T38" fmla="*/ 211 w 254"/>
              <a:gd name="T39" fmla="*/ 109 h 168"/>
              <a:gd name="T40" fmla="*/ 209 w 254"/>
              <a:gd name="T41" fmla="*/ 34 h 168"/>
              <a:gd name="T42" fmla="*/ 244 w 254"/>
              <a:gd name="T43" fmla="*/ 22 h 168"/>
              <a:gd name="T44" fmla="*/ 249 w 254"/>
              <a:gd name="T45" fmla="*/ 36 h 168"/>
              <a:gd name="T46" fmla="*/ 213 w 254"/>
              <a:gd name="T47" fmla="*/ 50 h 168"/>
              <a:gd name="T48" fmla="*/ 209 w 254"/>
              <a:gd name="T49" fmla="*/ 34 h 168"/>
              <a:gd name="T50" fmla="*/ 209 w 254"/>
              <a:gd name="T51" fmla="*/ 34 h 168"/>
              <a:gd name="T52" fmla="*/ 216 w 254"/>
              <a:gd name="T53" fmla="*/ 71 h 168"/>
              <a:gd name="T54" fmla="*/ 254 w 254"/>
              <a:gd name="T55" fmla="*/ 71 h 168"/>
              <a:gd name="T56" fmla="*/ 254 w 254"/>
              <a:gd name="T57" fmla="*/ 88 h 168"/>
              <a:gd name="T58" fmla="*/ 216 w 254"/>
              <a:gd name="T59" fmla="*/ 88 h 168"/>
              <a:gd name="T60" fmla="*/ 216 w 254"/>
              <a:gd name="T61" fmla="*/ 7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4" h="168">
                <a:moveTo>
                  <a:pt x="67" y="50"/>
                </a:moveTo>
                <a:lnTo>
                  <a:pt x="90" y="41"/>
                </a:lnTo>
                <a:lnTo>
                  <a:pt x="187" y="0"/>
                </a:lnTo>
                <a:lnTo>
                  <a:pt x="187" y="79"/>
                </a:lnTo>
                <a:lnTo>
                  <a:pt x="187" y="157"/>
                </a:lnTo>
                <a:lnTo>
                  <a:pt x="90" y="116"/>
                </a:lnTo>
                <a:lnTo>
                  <a:pt x="67" y="109"/>
                </a:lnTo>
                <a:lnTo>
                  <a:pt x="83" y="168"/>
                </a:lnTo>
                <a:lnTo>
                  <a:pt x="36" y="168"/>
                </a:lnTo>
                <a:lnTo>
                  <a:pt x="22" y="107"/>
                </a:lnTo>
                <a:lnTo>
                  <a:pt x="0" y="107"/>
                </a:lnTo>
                <a:lnTo>
                  <a:pt x="0" y="50"/>
                </a:lnTo>
                <a:lnTo>
                  <a:pt x="67" y="50"/>
                </a:lnTo>
                <a:lnTo>
                  <a:pt x="67" y="50"/>
                </a:lnTo>
                <a:close/>
                <a:moveTo>
                  <a:pt x="211" y="109"/>
                </a:moveTo>
                <a:lnTo>
                  <a:pt x="249" y="121"/>
                </a:lnTo>
                <a:lnTo>
                  <a:pt x="242" y="135"/>
                </a:lnTo>
                <a:lnTo>
                  <a:pt x="206" y="124"/>
                </a:lnTo>
                <a:lnTo>
                  <a:pt x="211" y="109"/>
                </a:lnTo>
                <a:lnTo>
                  <a:pt x="211" y="109"/>
                </a:lnTo>
                <a:close/>
                <a:moveTo>
                  <a:pt x="209" y="34"/>
                </a:moveTo>
                <a:lnTo>
                  <a:pt x="244" y="22"/>
                </a:lnTo>
                <a:lnTo>
                  <a:pt x="249" y="36"/>
                </a:lnTo>
                <a:lnTo>
                  <a:pt x="213" y="50"/>
                </a:lnTo>
                <a:lnTo>
                  <a:pt x="209" y="34"/>
                </a:lnTo>
                <a:lnTo>
                  <a:pt x="209" y="34"/>
                </a:lnTo>
                <a:close/>
                <a:moveTo>
                  <a:pt x="216" y="71"/>
                </a:moveTo>
                <a:lnTo>
                  <a:pt x="254" y="71"/>
                </a:lnTo>
                <a:lnTo>
                  <a:pt x="254" y="88"/>
                </a:lnTo>
                <a:lnTo>
                  <a:pt x="216" y="88"/>
                </a:lnTo>
                <a:lnTo>
                  <a:pt x="216" y="71"/>
                </a:lnTo>
                <a:close/>
              </a:path>
            </a:pathLst>
          </a:custGeom>
          <a:solidFill>
            <a:schemeClr val="accent1"/>
          </a:solidFill>
          <a:ln>
            <a:noFill/>
          </a:ln>
        </p:spPr>
        <p:txBody>
          <a:bodyPr vert="horz" wrap="square" lIns="60960" tIns="30480" rIns="60960" bIns="30480" numCol="1" anchor="t" anchorCtr="0" compatLnSpc="1"/>
          <a:lstStyle/>
          <a:p>
            <a:pPr defTabSz="456883">
              <a:defRPr/>
            </a:pPr>
            <a:endParaRPr lang="zh-CN" altLang="en-US" sz="932" kern="0">
              <a:solidFill>
                <a:srgbClr val="0A50B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089343" y="1642110"/>
            <a:ext cx="8838565" cy="3136583"/>
          </a:xfrm>
          <a:prstGeom prst="rect">
            <a:avLst/>
          </a:prstGeom>
        </p:spPr>
      </p:pic>
    </p:spTree>
    <p:extLst>
      <p:ext uri="{BB962C8B-B14F-4D97-AF65-F5344CB8AC3E}">
        <p14:creationId xmlns:p14="http://schemas.microsoft.com/office/powerpoint/2010/main" val="30291306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D53CB646-9C68-9A45-BA80-FD674575B784}" type="slidenum">
              <a:rPr lang="en-US" smtClean="0"/>
              <a:pPr/>
              <a:t>24</a:t>
            </a:fld>
            <a:endParaRPr lang="en-US"/>
          </a:p>
        </p:txBody>
      </p:sp>
      <p:sp>
        <p:nvSpPr>
          <p:cNvPr id="5" name="页脚占位符 4"/>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cxnSp>
        <p:nvCxnSpPr>
          <p:cNvPr id="65" name="直接连接符 64"/>
          <p:cNvCxnSpPr/>
          <p:nvPr/>
        </p:nvCxnSpPr>
        <p:spPr>
          <a:xfrm>
            <a:off x="3814354" y="1449977"/>
            <a:ext cx="0" cy="4022976"/>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6" name="椭圆 65"/>
          <p:cNvSpPr/>
          <p:nvPr/>
        </p:nvSpPr>
        <p:spPr>
          <a:xfrm>
            <a:off x="3716383" y="1815737"/>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7" name="椭圆 66"/>
          <p:cNvSpPr/>
          <p:nvPr/>
        </p:nvSpPr>
        <p:spPr>
          <a:xfrm>
            <a:off x="3716383" y="2887031"/>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9" name="椭圆 68"/>
          <p:cNvSpPr/>
          <p:nvPr/>
        </p:nvSpPr>
        <p:spPr>
          <a:xfrm>
            <a:off x="3716383" y="3978734"/>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711200" y="1449977"/>
            <a:ext cx="1854200" cy="1015663"/>
          </a:xfrm>
          <a:prstGeom prst="rect">
            <a:avLst/>
          </a:prstGeom>
          <a:noFill/>
        </p:spPr>
        <p:txBody>
          <a:bodyPr wrap="square" rtlCol="0">
            <a:spAutoFit/>
          </a:bodyPr>
          <a:lstStyle/>
          <a:p>
            <a:pPr algn="ctr"/>
            <a:r>
              <a:rPr lang="zh-CN" altLang="en-US" sz="4400" dirty="0">
                <a:solidFill>
                  <a:srgbClr val="178BDD"/>
                </a:solidFill>
                <a:latin typeface="微软雅黑" panose="020B0503020204020204" pitchFamily="34" charset="-122"/>
                <a:ea typeface="微软雅黑" panose="020B0503020204020204" pitchFamily="34" charset="-122"/>
              </a:rPr>
              <a:t>目 录</a:t>
            </a:r>
            <a:endParaRPr lang="en-US" altLang="zh-CN" sz="4400" dirty="0">
              <a:solidFill>
                <a:srgbClr val="178BDD"/>
              </a:solidFill>
              <a:latin typeface="微软雅黑" panose="020B0503020204020204" pitchFamily="34" charset="-122"/>
              <a:ea typeface="微软雅黑" panose="020B0503020204020204" pitchFamily="34" charset="-122"/>
            </a:endParaRPr>
          </a:p>
          <a:p>
            <a:pPr algn="ctr"/>
            <a:r>
              <a:rPr lang="en-US" altLang="zh-CN" sz="1600" dirty="0">
                <a:solidFill>
                  <a:srgbClr val="178BDD"/>
                </a:solidFill>
                <a:latin typeface="微软雅黑" panose="020B0503020204020204" pitchFamily="34" charset="-122"/>
                <a:ea typeface="微软雅黑" panose="020B0503020204020204" pitchFamily="34" charset="-122"/>
              </a:rPr>
              <a:t>CONTENTS</a:t>
            </a:r>
            <a:endParaRPr lang="zh-CN" altLang="en-US" sz="1600" dirty="0">
              <a:solidFill>
                <a:srgbClr val="178BDD"/>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4317999" y="1725987"/>
            <a:ext cx="5494741" cy="400110"/>
          </a:xfrm>
          <a:prstGeom prst="rect">
            <a:avLst/>
          </a:prstGeom>
          <a:noFill/>
        </p:spPr>
        <p:txBody>
          <a:bodyPr wrap="square" rtlCol="0">
            <a:spAutoFit/>
          </a:bodyPr>
          <a:lstStyle>
            <a:defPPr>
              <a:defRPr lang="en-US"/>
            </a:defPPr>
            <a:lvl1pPr>
              <a:defRPr>
                <a:latin typeface="微软雅黑" panose="020B0503020204020204" pitchFamily="34" charset="-122"/>
                <a:ea typeface="微软雅黑" panose="020B0503020204020204" pitchFamily="34" charset="-122"/>
              </a:defRPr>
            </a:lvl1pPr>
          </a:lstStyle>
          <a:p>
            <a:r>
              <a:rPr lang="en-US" altLang="zh-CN" sz="2000" dirty="0"/>
              <a:t>1</a:t>
            </a:r>
            <a:r>
              <a:rPr lang="zh-CN" altLang="en-US" sz="2000" dirty="0"/>
              <a:t>、</a:t>
            </a:r>
            <a:r>
              <a:rPr lang="en-US" altLang="zh-CN" sz="2000" dirty="0" err="1"/>
              <a:t>Testin</a:t>
            </a:r>
            <a:r>
              <a:rPr lang="zh-CN" altLang="en-US" sz="2000" dirty="0"/>
              <a:t>公司介绍</a:t>
            </a:r>
          </a:p>
        </p:txBody>
      </p:sp>
      <p:sp>
        <p:nvSpPr>
          <p:cNvPr id="72" name="Title 2"/>
          <p:cNvSpPr>
            <a:spLocks noGrp="1"/>
          </p:cNvSpPr>
          <p:nvPr>
            <p:ph type="title"/>
          </p:nvPr>
        </p:nvSpPr>
        <p:spPr>
          <a:xfrm>
            <a:off x="480000" y="104801"/>
            <a:ext cx="11590080" cy="479399"/>
          </a:xfrm>
          <a:prstGeom prst="rect">
            <a:avLst/>
          </a:prstGeom>
        </p:spPr>
        <p:txBody>
          <a:bodyPr/>
          <a:lstStyle/>
          <a:p>
            <a:r>
              <a:rPr lang="zh-CN" altLang="en-US" dirty="0"/>
              <a:t>目录</a:t>
            </a:r>
            <a:endParaRPr lang="en-US" dirty="0"/>
          </a:p>
        </p:txBody>
      </p:sp>
      <p:sp>
        <p:nvSpPr>
          <p:cNvPr id="73" name="文本框 72"/>
          <p:cNvSpPr txBox="1"/>
          <p:nvPr/>
        </p:nvSpPr>
        <p:spPr>
          <a:xfrm>
            <a:off x="4318000" y="2822318"/>
            <a:ext cx="487900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、用例测试解决方案</a:t>
            </a:r>
          </a:p>
        </p:txBody>
      </p:sp>
      <p:sp>
        <p:nvSpPr>
          <p:cNvPr id="74" name="文本框 73"/>
          <p:cNvSpPr txBox="1"/>
          <p:nvPr/>
        </p:nvSpPr>
        <p:spPr>
          <a:xfrm>
            <a:off x="4317999" y="3905001"/>
            <a:ext cx="487900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BUG</a:t>
            </a:r>
            <a:r>
              <a:rPr lang="zh-CN" altLang="en-US" sz="2000" dirty="0">
                <a:latin typeface="微软雅黑" panose="020B0503020204020204" pitchFamily="34" charset="-122"/>
                <a:ea typeface="微软雅黑" panose="020B0503020204020204" pitchFamily="34" charset="-122"/>
              </a:rPr>
              <a:t>探索测试解决方案</a:t>
            </a:r>
          </a:p>
        </p:txBody>
      </p:sp>
      <p:sp>
        <p:nvSpPr>
          <p:cNvPr id="75" name="文本框 74"/>
          <p:cNvSpPr txBox="1"/>
          <p:nvPr/>
        </p:nvSpPr>
        <p:spPr>
          <a:xfrm>
            <a:off x="4318000" y="5001334"/>
            <a:ext cx="4879008" cy="400110"/>
          </a:xfrm>
          <a:prstGeom prst="rect">
            <a:avLst/>
          </a:prstGeom>
          <a:noFill/>
        </p:spPr>
        <p:txBody>
          <a:bodyPr wrap="square" rtlCol="0">
            <a:spAutoFit/>
          </a:bodyPr>
          <a:lstStyle/>
          <a:p>
            <a:r>
              <a:rPr lang="en-US" altLang="zh-CN" sz="2000" b="1" dirty="0">
                <a:solidFill>
                  <a:srgbClr val="4B74CC"/>
                </a:solidFill>
                <a:latin typeface="微软雅黑" panose="020B0503020204020204" pitchFamily="34" charset="-122"/>
                <a:ea typeface="微软雅黑" panose="020B0503020204020204" pitchFamily="34" charset="-122"/>
              </a:rPr>
              <a:t>4</a:t>
            </a:r>
            <a:r>
              <a:rPr lang="zh-CN" altLang="en-US" sz="2000" b="1" dirty="0">
                <a:solidFill>
                  <a:srgbClr val="4B74CC"/>
                </a:solidFill>
                <a:latin typeface="微软雅黑" panose="020B0503020204020204" pitchFamily="34" charset="-122"/>
                <a:ea typeface="微软雅黑" panose="020B0503020204020204" pitchFamily="34" charset="-122"/>
              </a:rPr>
              <a:t>、兼容性测试解决方案</a:t>
            </a:r>
          </a:p>
        </p:txBody>
      </p:sp>
      <p:sp>
        <p:nvSpPr>
          <p:cNvPr id="76" name="椭圆 75"/>
          <p:cNvSpPr/>
          <p:nvPr/>
        </p:nvSpPr>
        <p:spPr>
          <a:xfrm>
            <a:off x="3716383" y="5104607"/>
            <a:ext cx="195942" cy="19594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2"/>
          <a:stretch>
            <a:fillRect/>
          </a:stretch>
        </p:blipFill>
        <p:spPr>
          <a:xfrm>
            <a:off x="8930838" y="2011679"/>
            <a:ext cx="2603500" cy="2603500"/>
          </a:xfrm>
          <a:prstGeom prst="rect">
            <a:avLst/>
          </a:prstGeom>
        </p:spPr>
      </p:pic>
    </p:spTree>
    <p:extLst>
      <p:ext uri="{BB962C8B-B14F-4D97-AF65-F5344CB8AC3E}">
        <p14:creationId xmlns:p14="http://schemas.microsoft.com/office/powerpoint/2010/main" val="1079532121"/>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25</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lang="zh-CN" altLang="en-US" dirty="0"/>
              <a:t>核心价值</a:t>
            </a:r>
          </a:p>
        </p:txBody>
      </p:sp>
      <p:sp>
        <p:nvSpPr>
          <p:cNvPr id="7" name="Freeform 55"/>
          <p:cNvSpPr>
            <a:spLocks/>
          </p:cNvSpPr>
          <p:nvPr/>
        </p:nvSpPr>
        <p:spPr bwMode="auto">
          <a:xfrm>
            <a:off x="3557382" y="865150"/>
            <a:ext cx="5098567" cy="5100821"/>
          </a:xfrm>
          <a:custGeom>
            <a:avLst/>
            <a:gdLst>
              <a:gd name="T0" fmla="*/ 889 w 956"/>
              <a:gd name="T1" fmla="*/ 357 h 956"/>
              <a:gd name="T2" fmla="*/ 599 w 956"/>
              <a:gd name="T3" fmla="*/ 889 h 956"/>
              <a:gd name="T4" fmla="*/ 67 w 956"/>
              <a:gd name="T5" fmla="*/ 599 h 956"/>
              <a:gd name="T6" fmla="*/ 357 w 956"/>
              <a:gd name="T7" fmla="*/ 67 h 956"/>
              <a:gd name="T8" fmla="*/ 889 w 956"/>
              <a:gd name="T9" fmla="*/ 357 h 956"/>
            </a:gdLst>
            <a:ahLst/>
            <a:cxnLst>
              <a:cxn ang="0">
                <a:pos x="T0" y="T1"/>
              </a:cxn>
              <a:cxn ang="0">
                <a:pos x="T2" y="T3"/>
              </a:cxn>
              <a:cxn ang="0">
                <a:pos x="T4" y="T5"/>
              </a:cxn>
              <a:cxn ang="0">
                <a:pos x="T6" y="T7"/>
              </a:cxn>
              <a:cxn ang="0">
                <a:pos x="T8" y="T9"/>
              </a:cxn>
            </a:cxnLst>
            <a:rect l="0" t="0" r="r" b="b"/>
            <a:pathLst>
              <a:path w="956" h="956">
                <a:moveTo>
                  <a:pt x="889" y="357"/>
                </a:moveTo>
                <a:cubicBezTo>
                  <a:pt x="956" y="584"/>
                  <a:pt x="826" y="822"/>
                  <a:pt x="599" y="889"/>
                </a:cubicBezTo>
                <a:cubicBezTo>
                  <a:pt x="372" y="956"/>
                  <a:pt x="134" y="826"/>
                  <a:pt x="67" y="599"/>
                </a:cubicBezTo>
                <a:cubicBezTo>
                  <a:pt x="0" y="372"/>
                  <a:pt x="130" y="134"/>
                  <a:pt x="357" y="67"/>
                </a:cubicBezTo>
                <a:cubicBezTo>
                  <a:pt x="584" y="0"/>
                  <a:pt x="822" y="130"/>
                  <a:pt x="889" y="357"/>
                </a:cubicBezTo>
                <a:close/>
              </a:path>
            </a:pathLst>
          </a:custGeom>
          <a:solidFill>
            <a:srgbClr val="000000">
              <a:alpha val="65000"/>
            </a:srgbClr>
          </a:solidFill>
          <a:ln>
            <a:noFill/>
          </a:ln>
        </p:spPr>
        <p:txBody>
          <a:bodyPr vert="horz" wrap="square" lIns="91432" tIns="45716" rIns="91432" bIns="45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85835">
              <a:defRPr/>
            </a:pPr>
            <a:endParaRPr lang="en-US" sz="1400">
              <a:solidFill>
                <a:srgbClr val="FFFFFF"/>
              </a:solidFill>
              <a:latin typeface="Segoe UI"/>
            </a:endParaRPr>
          </a:p>
        </p:txBody>
      </p:sp>
      <p:grpSp>
        <p:nvGrpSpPr>
          <p:cNvPr id="45" name="组合 44"/>
          <p:cNvGrpSpPr/>
          <p:nvPr/>
        </p:nvGrpSpPr>
        <p:grpSpPr>
          <a:xfrm>
            <a:off x="504387" y="1839942"/>
            <a:ext cx="5048914" cy="1569127"/>
            <a:chOff x="347256" y="1809112"/>
            <a:chExt cx="5048914" cy="1569127"/>
          </a:xfrm>
        </p:grpSpPr>
        <p:sp>
          <p:nvSpPr>
            <p:cNvPr id="35" name="Rectangle 57"/>
            <p:cNvSpPr/>
            <p:nvPr/>
          </p:nvSpPr>
          <p:spPr bwMode="auto">
            <a:xfrm>
              <a:off x="347256" y="1809112"/>
              <a:ext cx="5048914" cy="1569127"/>
            </a:xfrm>
            <a:prstGeom prst="rect">
              <a:avLst/>
            </a:prstGeom>
            <a:solidFill>
              <a:schemeClr val="bg1">
                <a:lumMod val="75000"/>
                <a:alpha val="75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28" tIns="45714" rIns="91428" bIns="457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23">
                <a:defRPr/>
              </a:pPr>
              <a:endParaRPr lang="en-US" sz="2400" kern="0" dirty="0">
                <a:gradFill>
                  <a:gsLst>
                    <a:gs pos="0">
                      <a:srgbClr val="000000"/>
                    </a:gs>
                    <a:gs pos="100000">
                      <a:srgbClr val="000000"/>
                    </a:gs>
                  </a:gsLst>
                  <a:lin ang="5400000" scaled="0"/>
                </a:gradFill>
                <a:latin typeface="Segoe"/>
              </a:endParaRPr>
            </a:p>
          </p:txBody>
        </p:sp>
        <p:sp>
          <p:nvSpPr>
            <p:cNvPr id="37" name="Text Box 4"/>
            <p:cNvSpPr txBox="1">
              <a:spLocks noChangeArrowheads="1"/>
            </p:cNvSpPr>
            <p:nvPr/>
          </p:nvSpPr>
          <p:spPr bwMode="auto">
            <a:xfrm>
              <a:off x="477862" y="1923205"/>
              <a:ext cx="3244480" cy="1217500"/>
            </a:xfrm>
            <a:prstGeom prst="rect">
              <a:avLst/>
            </a:prstGeom>
            <a:noFill/>
            <a:ln w="9525" algn="ctr">
              <a:noFill/>
              <a:miter lim="800000"/>
              <a:headEnd/>
              <a:tailEnd/>
            </a:ln>
            <a:effectLst/>
          </p:spPr>
          <p:txBody>
            <a:bodyPr wrap="square" lIns="69059" tIns="34531" rIns="69059" bIns="34531" anchor="ctr">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324" fontAlgn="base">
                <a:lnSpc>
                  <a:spcPct val="150000"/>
                </a:lnSpc>
                <a:buClr>
                  <a:srgbClr val="000000"/>
                </a:buClr>
                <a:buSzPct val="100000"/>
                <a:buFont typeface="Arial" pitchFamily="34" charset="0"/>
                <a:buChar char="•"/>
                <a:defRPr/>
              </a:pPr>
              <a:r>
                <a:rPr lang="zh-CN" altLang="en-US" sz="1400" kern="0" dirty="0">
                  <a:latin typeface="微软雅黑" panose="020B0503020204020204" pitchFamily="34" charset="-122"/>
                  <a:ea typeface="微软雅黑" panose="020B0503020204020204" pitchFamily="34" charset="-122"/>
                </a:rPr>
                <a:t> 方案完整，适应</a:t>
              </a:r>
              <a:r>
                <a:rPr lang="en-US" altLang="zh-CN" sz="1400" kern="0" dirty="0">
                  <a:latin typeface="微软雅黑" panose="020B0503020204020204" pitchFamily="34" charset="-122"/>
                  <a:ea typeface="微软雅黑" panose="020B0503020204020204" pitchFamily="34" charset="-122"/>
                </a:rPr>
                <a:t>App</a:t>
              </a:r>
              <a:r>
                <a:rPr lang="zh-CN" altLang="en-US" sz="1400" kern="0" dirty="0">
                  <a:latin typeface="微软雅黑" panose="020B0503020204020204" pitchFamily="34" charset="-122"/>
                  <a:ea typeface="微软雅黑" panose="020B0503020204020204" pitchFamily="34" charset="-122"/>
                </a:rPr>
                <a:t>所有需求</a:t>
              </a:r>
              <a:endParaRPr lang="en-US" altLang="zh-CN" sz="1400" kern="0" dirty="0">
                <a:latin typeface="微软雅黑" panose="020B0503020204020204" pitchFamily="34" charset="-122"/>
                <a:ea typeface="微软雅黑" panose="020B0503020204020204" pitchFamily="34" charset="-122"/>
              </a:endParaRPr>
            </a:p>
            <a:p>
              <a:pPr defTabSz="914324" fontAlgn="base">
                <a:lnSpc>
                  <a:spcPct val="150000"/>
                </a:lnSpc>
                <a:buClr>
                  <a:srgbClr val="000000"/>
                </a:buClr>
                <a:buSzPct val="100000"/>
                <a:buFont typeface="Arial" pitchFamily="34" charset="0"/>
                <a:buChar char="•"/>
                <a:defRPr/>
              </a:pPr>
              <a:r>
                <a:rPr lang="en-US" altLang="zh-CN"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硬件终端设备超过</a:t>
              </a:r>
              <a:r>
                <a:rPr lang="en-US" altLang="zh-CN" sz="1400" kern="0" dirty="0">
                  <a:latin typeface="微软雅黑" panose="020B0503020204020204" pitchFamily="34" charset="-122"/>
                  <a:ea typeface="微软雅黑" panose="020B0503020204020204" pitchFamily="34" charset="-122"/>
                </a:rPr>
                <a:t>50000</a:t>
              </a:r>
              <a:r>
                <a:rPr lang="zh-CN" altLang="en-US" sz="1400" kern="0" dirty="0">
                  <a:latin typeface="微软雅黑" panose="020B0503020204020204" pitchFamily="34" charset="-122"/>
                  <a:ea typeface="微软雅黑" panose="020B0503020204020204" pitchFamily="34" charset="-122"/>
                </a:rPr>
                <a:t>个</a:t>
              </a:r>
              <a:endParaRPr lang="en-US" altLang="zh-CN" sz="1400" kern="0" dirty="0">
                <a:latin typeface="微软雅黑" panose="020B0503020204020204" pitchFamily="34" charset="-122"/>
                <a:ea typeface="微软雅黑" panose="020B0503020204020204" pitchFamily="34" charset="-122"/>
              </a:endParaRPr>
            </a:p>
            <a:p>
              <a:pPr defTabSz="914324" fontAlgn="base">
                <a:lnSpc>
                  <a:spcPct val="150000"/>
                </a:lnSpc>
                <a:buClr>
                  <a:srgbClr val="000000"/>
                </a:buClr>
                <a:buSzPct val="100000"/>
                <a:buFont typeface="Arial" pitchFamily="34" charset="0"/>
                <a:buChar char="•"/>
                <a:defRPr/>
              </a:pPr>
              <a:r>
                <a:rPr lang="en-US"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测试结论 </a:t>
              </a:r>
              <a:r>
                <a:rPr lang="en-US" altLang="zh-CN"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问题定位 </a:t>
              </a:r>
              <a:r>
                <a:rPr lang="en-US" altLang="zh-CN"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修改建议</a:t>
              </a:r>
              <a:endParaRPr lang="en-US" sz="1400" kern="0" dirty="0">
                <a:latin typeface="微软雅黑" panose="020B0503020204020204" pitchFamily="34" charset="-122"/>
                <a:ea typeface="微软雅黑" panose="020B0503020204020204" pitchFamily="34" charset="-122"/>
              </a:endParaRPr>
            </a:p>
          </p:txBody>
        </p:sp>
      </p:grpSp>
      <p:sp>
        <p:nvSpPr>
          <p:cNvPr id="13" name="Pie 61"/>
          <p:cNvSpPr/>
          <p:nvPr/>
        </p:nvSpPr>
        <p:spPr>
          <a:xfrm>
            <a:off x="4145138" y="1448317"/>
            <a:ext cx="1921798" cy="1967243"/>
          </a:xfrm>
          <a:prstGeom prst="pieWedge">
            <a:avLst/>
          </a:prstGeom>
          <a:solidFill>
            <a:srgbClr val="FFA900"/>
          </a:solidFill>
          <a:ln w="6350">
            <a:solidFill>
              <a:srgbClr val="000000">
                <a:alpha val="31000"/>
              </a:srgbClr>
            </a:solidFill>
            <a:round/>
            <a:headEnd/>
            <a:tailEnd/>
          </a:ln>
        </p:spPr>
        <p:txBody>
          <a:bodyPr lIns="68586" tIns="34294" rIns="68586" bIns="34294"/>
          <a:lstStyle/>
          <a:p>
            <a:pPr defTabSz="685862">
              <a:defRPr/>
            </a:pPr>
            <a:endParaRPr lang="en-US" kern="0">
              <a:solidFill>
                <a:sysClr val="windowText" lastClr="000000"/>
              </a:solidFill>
            </a:endParaRPr>
          </a:p>
        </p:txBody>
      </p:sp>
      <p:grpSp>
        <p:nvGrpSpPr>
          <p:cNvPr id="46" name="组合 45"/>
          <p:cNvGrpSpPr/>
          <p:nvPr/>
        </p:nvGrpSpPr>
        <p:grpSpPr>
          <a:xfrm>
            <a:off x="6608864" y="1839942"/>
            <a:ext cx="5121459" cy="1569127"/>
            <a:chOff x="6822789" y="1809112"/>
            <a:chExt cx="5121459" cy="1569127"/>
          </a:xfrm>
        </p:grpSpPr>
        <p:sp>
          <p:nvSpPr>
            <p:cNvPr id="9" name="Rectangle 57"/>
            <p:cNvSpPr/>
            <p:nvPr/>
          </p:nvSpPr>
          <p:spPr bwMode="auto">
            <a:xfrm>
              <a:off x="6822789" y="1809112"/>
              <a:ext cx="5048914" cy="1569127"/>
            </a:xfrm>
            <a:prstGeom prst="rect">
              <a:avLst/>
            </a:prstGeom>
            <a:solidFill>
              <a:schemeClr val="bg1">
                <a:lumMod val="75000"/>
                <a:alpha val="75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28" tIns="45714" rIns="91428" bIns="457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23">
                <a:defRPr/>
              </a:pPr>
              <a:endParaRPr lang="en-US" sz="2400" kern="0" dirty="0">
                <a:gradFill>
                  <a:gsLst>
                    <a:gs pos="0">
                      <a:srgbClr val="000000"/>
                    </a:gs>
                    <a:gs pos="100000">
                      <a:srgbClr val="000000"/>
                    </a:gs>
                  </a:gsLst>
                  <a:lin ang="5400000" scaled="0"/>
                </a:gradFill>
                <a:latin typeface="Segoe"/>
              </a:endParaRPr>
            </a:p>
          </p:txBody>
        </p:sp>
        <p:sp>
          <p:nvSpPr>
            <p:cNvPr id="42" name="Text Box 4"/>
            <p:cNvSpPr txBox="1">
              <a:spLocks noChangeArrowheads="1"/>
            </p:cNvSpPr>
            <p:nvPr/>
          </p:nvSpPr>
          <p:spPr bwMode="auto">
            <a:xfrm>
              <a:off x="8699768" y="1923205"/>
              <a:ext cx="3244480" cy="1217500"/>
            </a:xfrm>
            <a:prstGeom prst="rect">
              <a:avLst/>
            </a:prstGeom>
            <a:noFill/>
            <a:ln w="9525" algn="ctr">
              <a:noFill/>
              <a:miter lim="800000"/>
              <a:headEnd/>
              <a:tailEnd/>
            </a:ln>
            <a:effectLst/>
          </p:spPr>
          <p:txBody>
            <a:bodyPr wrap="square" lIns="69059" tIns="34531" rIns="69059" bIns="34531" anchor="ctr">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324" fontAlgn="base">
                <a:lnSpc>
                  <a:spcPct val="150000"/>
                </a:lnSpc>
                <a:buClr>
                  <a:srgbClr val="000000"/>
                </a:buClr>
                <a:buSzPct val="100000"/>
                <a:buFont typeface="Arial" pitchFamily="34" charset="0"/>
                <a:buChar char="•"/>
                <a:defRPr/>
              </a:pPr>
              <a:r>
                <a:rPr lang="zh-CN" altLang="en-US" sz="1400" kern="0" dirty="0">
                  <a:latin typeface="微软雅黑" panose="020B0503020204020204" pitchFamily="34" charset="-122"/>
                  <a:ea typeface="微软雅黑" panose="020B0503020204020204" pitchFamily="34" charset="-122"/>
                </a:rPr>
                <a:t> 迅速响应客户需求，定制测试方案</a:t>
              </a:r>
              <a:endParaRPr lang="en-US" altLang="zh-CN" sz="1400" kern="0" dirty="0">
                <a:latin typeface="微软雅黑" panose="020B0503020204020204" pitchFamily="34" charset="-122"/>
                <a:ea typeface="微软雅黑" panose="020B0503020204020204" pitchFamily="34" charset="-122"/>
              </a:endParaRPr>
            </a:p>
            <a:p>
              <a:pPr defTabSz="914324" fontAlgn="base">
                <a:lnSpc>
                  <a:spcPct val="150000"/>
                </a:lnSpc>
                <a:buClr>
                  <a:srgbClr val="000000"/>
                </a:buClr>
                <a:buSzPct val="100000"/>
                <a:buFont typeface="Arial" pitchFamily="34" charset="0"/>
                <a:buChar char="•"/>
                <a:defRPr/>
              </a:pPr>
              <a:r>
                <a:rPr lang="zh-CN" altLang="en-US" sz="1400" kern="0" dirty="0">
                  <a:latin typeface="微软雅黑" panose="020B0503020204020204" pitchFamily="34" charset="-122"/>
                  <a:ea typeface="微软雅黑" panose="020B0503020204020204" pitchFamily="34" charset="-122"/>
                </a:rPr>
                <a:t> 保证测试</a:t>
              </a:r>
              <a:r>
                <a:rPr lang="en-US" altLang="zh-CN" sz="1400" kern="0" dirty="0">
                  <a:latin typeface="微软雅黑" panose="020B0503020204020204" pitchFamily="34" charset="-122"/>
                  <a:ea typeface="微软雅黑" panose="020B0503020204020204" pitchFamily="34" charset="-122"/>
                </a:rPr>
                <a:t>24</a:t>
              </a:r>
              <a:r>
                <a:rPr lang="zh-CN" altLang="en-US" sz="1400" kern="0" dirty="0">
                  <a:latin typeface="微软雅黑" panose="020B0503020204020204" pitchFamily="34" charset="-122"/>
                  <a:ea typeface="微软雅黑" panose="020B0503020204020204" pitchFamily="34" charset="-122"/>
                </a:rPr>
                <a:t>小时之内极速交付</a:t>
              </a:r>
              <a:endParaRPr lang="en-US" altLang="zh-CN" sz="1400" kern="0" dirty="0">
                <a:latin typeface="微软雅黑" panose="020B0503020204020204" pitchFamily="34" charset="-122"/>
                <a:ea typeface="微软雅黑" panose="020B0503020204020204" pitchFamily="34" charset="-122"/>
              </a:endParaRPr>
            </a:p>
            <a:p>
              <a:pPr defTabSz="914324" fontAlgn="base">
                <a:lnSpc>
                  <a:spcPct val="150000"/>
                </a:lnSpc>
                <a:buClr>
                  <a:srgbClr val="000000"/>
                </a:buClr>
                <a:buSzPct val="100000"/>
                <a:buFont typeface="Arial" pitchFamily="34" charset="0"/>
                <a:buChar char="•"/>
                <a:defRPr/>
              </a:pPr>
              <a:r>
                <a:rPr lang="en-US" sz="1400" kern="0" dirty="0">
                  <a:latin typeface="微软雅黑" panose="020B0503020204020204" pitchFamily="34" charset="-122"/>
                  <a:ea typeface="微软雅黑" panose="020B0503020204020204" pitchFamily="34" charset="-122"/>
                </a:rPr>
                <a:t> 7 x 24 </a:t>
              </a:r>
              <a:r>
                <a:rPr lang="zh-CN" altLang="en-US" sz="1400" kern="0" dirty="0">
                  <a:latin typeface="微软雅黑" panose="020B0503020204020204" pitchFamily="34" charset="-122"/>
                  <a:ea typeface="微软雅黑" panose="020B0503020204020204" pitchFamily="34" charset="-122"/>
                </a:rPr>
                <a:t>售后人员在线支持</a:t>
              </a:r>
              <a:endParaRPr lang="en-US" sz="1400" kern="0" dirty="0">
                <a:latin typeface="微软雅黑" panose="020B0503020204020204" pitchFamily="34" charset="-122"/>
                <a:ea typeface="微软雅黑" panose="020B0503020204020204" pitchFamily="34" charset="-122"/>
              </a:endParaRPr>
            </a:p>
          </p:txBody>
        </p:sp>
      </p:grpSp>
      <p:sp>
        <p:nvSpPr>
          <p:cNvPr id="14" name="Pie 62"/>
          <p:cNvSpPr/>
          <p:nvPr/>
        </p:nvSpPr>
        <p:spPr>
          <a:xfrm rot="5400000">
            <a:off x="6112356" y="1446884"/>
            <a:ext cx="1967244" cy="1970112"/>
          </a:xfrm>
          <a:prstGeom prst="pieWedge">
            <a:avLst/>
          </a:prstGeom>
          <a:solidFill>
            <a:srgbClr val="178BDD"/>
          </a:solidFill>
          <a:ln w="6350" cap="flat">
            <a:solidFill>
              <a:srgbClr val="000000">
                <a:alpha val="31000"/>
              </a:srgbClr>
            </a:solidFill>
            <a:prstDash val="solid"/>
            <a:miter lim="800000"/>
            <a:headEnd/>
            <a:tailEnd/>
          </a:ln>
        </p:spPr>
        <p:txBody>
          <a:bodyPr lIns="68586" tIns="34294" rIns="68586" bIns="34294"/>
          <a:lstStyle/>
          <a:p>
            <a:pPr defTabSz="685862">
              <a:defRPr/>
            </a:pPr>
            <a:endParaRPr lang="en-US" kern="0">
              <a:solidFill>
                <a:sysClr val="windowText" lastClr="000000"/>
              </a:solidFill>
            </a:endParaRPr>
          </a:p>
        </p:txBody>
      </p:sp>
      <p:grpSp>
        <p:nvGrpSpPr>
          <p:cNvPr id="47" name="组合 46"/>
          <p:cNvGrpSpPr/>
          <p:nvPr/>
        </p:nvGrpSpPr>
        <p:grpSpPr>
          <a:xfrm>
            <a:off x="6608864" y="3480206"/>
            <a:ext cx="5121459" cy="1530072"/>
            <a:chOff x="6822789" y="3475880"/>
            <a:chExt cx="5121459" cy="1530072"/>
          </a:xfrm>
        </p:grpSpPr>
        <p:sp>
          <p:nvSpPr>
            <p:cNvPr id="11" name="Rectangle 59"/>
            <p:cNvSpPr/>
            <p:nvPr/>
          </p:nvSpPr>
          <p:spPr bwMode="auto">
            <a:xfrm>
              <a:off x="6822789" y="3475880"/>
              <a:ext cx="5048913" cy="1530072"/>
            </a:xfrm>
            <a:prstGeom prst="rect">
              <a:avLst/>
            </a:prstGeom>
            <a:solidFill>
              <a:schemeClr val="bg1">
                <a:lumMod val="75000"/>
                <a:alpha val="75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28" tIns="45714" rIns="91428" bIns="457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23">
                <a:defRPr/>
              </a:pPr>
              <a:endParaRPr lang="en-US" sz="2400" kern="0" dirty="0">
                <a:gradFill>
                  <a:gsLst>
                    <a:gs pos="0">
                      <a:srgbClr val="000000"/>
                    </a:gs>
                    <a:gs pos="100000">
                      <a:srgbClr val="000000"/>
                    </a:gs>
                  </a:gsLst>
                  <a:lin ang="5400000" scaled="0"/>
                </a:gradFill>
                <a:latin typeface="Segoe"/>
              </a:endParaRPr>
            </a:p>
          </p:txBody>
        </p:sp>
        <p:sp>
          <p:nvSpPr>
            <p:cNvPr id="44" name="Text Box 4"/>
            <p:cNvSpPr txBox="1">
              <a:spLocks noChangeArrowheads="1"/>
            </p:cNvSpPr>
            <p:nvPr/>
          </p:nvSpPr>
          <p:spPr bwMode="auto">
            <a:xfrm>
              <a:off x="8699768" y="3628055"/>
              <a:ext cx="3244480" cy="1217500"/>
            </a:xfrm>
            <a:prstGeom prst="rect">
              <a:avLst/>
            </a:prstGeom>
            <a:noFill/>
            <a:ln w="9525" algn="ctr">
              <a:noFill/>
              <a:miter lim="800000"/>
              <a:headEnd/>
              <a:tailEnd/>
            </a:ln>
            <a:effectLst/>
          </p:spPr>
          <p:txBody>
            <a:bodyPr wrap="square" lIns="69059" tIns="34531" rIns="69059" bIns="34531" anchor="ctr">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324" fontAlgn="base">
                <a:lnSpc>
                  <a:spcPct val="150000"/>
                </a:lnSpc>
                <a:buClr>
                  <a:srgbClr val="000000"/>
                </a:buClr>
                <a:buSzPct val="100000"/>
                <a:buFont typeface="Arial" pitchFamily="34" charset="0"/>
                <a:buChar char="•"/>
                <a:defRPr/>
              </a:pPr>
              <a:r>
                <a:rPr lang="en-US" altLang="zh-CN"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无硬件成本</a:t>
              </a:r>
              <a:endParaRPr lang="en-US" altLang="zh-CN" sz="1400" kern="0" dirty="0">
                <a:latin typeface="微软雅黑" panose="020B0503020204020204" pitchFamily="34" charset="-122"/>
                <a:ea typeface="微软雅黑" panose="020B0503020204020204" pitchFamily="34" charset="-122"/>
              </a:endParaRPr>
            </a:p>
            <a:p>
              <a:pPr defTabSz="914324" fontAlgn="base">
                <a:lnSpc>
                  <a:spcPct val="150000"/>
                </a:lnSpc>
                <a:buClr>
                  <a:srgbClr val="000000"/>
                </a:buClr>
                <a:buSzPct val="100000"/>
                <a:buFont typeface="Arial" pitchFamily="34" charset="0"/>
                <a:buChar char="•"/>
                <a:defRPr/>
              </a:pPr>
              <a:r>
                <a:rPr lang="en-US"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大量节约人力成本</a:t>
              </a:r>
              <a:endParaRPr lang="en-US" altLang="zh-CN" sz="1400" kern="0" dirty="0">
                <a:latin typeface="微软雅黑" panose="020B0503020204020204" pitchFamily="34" charset="-122"/>
                <a:ea typeface="微软雅黑" panose="020B0503020204020204" pitchFamily="34" charset="-122"/>
              </a:endParaRPr>
            </a:p>
            <a:p>
              <a:pPr defTabSz="914324" fontAlgn="base">
                <a:lnSpc>
                  <a:spcPct val="150000"/>
                </a:lnSpc>
                <a:buClr>
                  <a:srgbClr val="000000"/>
                </a:buClr>
                <a:buSzPct val="100000"/>
                <a:buFont typeface="Arial" pitchFamily="34" charset="0"/>
                <a:buChar char="•"/>
                <a:defRPr/>
              </a:pPr>
              <a:r>
                <a:rPr lang="en-US"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节约沟通，培训，维护等其他成本</a:t>
              </a:r>
              <a:endParaRPr lang="en-US" sz="1400" kern="0" dirty="0">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504388" y="3480206"/>
            <a:ext cx="5048913" cy="1530072"/>
            <a:chOff x="347257" y="3475880"/>
            <a:chExt cx="5048913" cy="1530072"/>
          </a:xfrm>
        </p:grpSpPr>
        <p:sp>
          <p:nvSpPr>
            <p:cNvPr id="36" name="Rectangle 59"/>
            <p:cNvSpPr/>
            <p:nvPr/>
          </p:nvSpPr>
          <p:spPr bwMode="auto">
            <a:xfrm>
              <a:off x="347257" y="3475880"/>
              <a:ext cx="5048913" cy="1530072"/>
            </a:xfrm>
            <a:prstGeom prst="rect">
              <a:avLst/>
            </a:prstGeom>
            <a:solidFill>
              <a:schemeClr val="bg1">
                <a:lumMod val="75000"/>
                <a:alpha val="75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28" tIns="45714" rIns="91428" bIns="457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23">
                <a:defRPr/>
              </a:pPr>
              <a:endParaRPr lang="en-US" sz="2400" kern="0" dirty="0">
                <a:gradFill>
                  <a:gsLst>
                    <a:gs pos="0">
                      <a:srgbClr val="000000"/>
                    </a:gs>
                    <a:gs pos="100000">
                      <a:srgbClr val="000000"/>
                    </a:gs>
                  </a:gsLst>
                  <a:lin ang="5400000" scaled="0"/>
                </a:gradFill>
                <a:latin typeface="Segoe"/>
              </a:endParaRPr>
            </a:p>
          </p:txBody>
        </p:sp>
        <p:sp>
          <p:nvSpPr>
            <p:cNvPr id="43" name="Text Box 4"/>
            <p:cNvSpPr txBox="1">
              <a:spLocks noChangeArrowheads="1"/>
            </p:cNvSpPr>
            <p:nvPr/>
          </p:nvSpPr>
          <p:spPr bwMode="auto">
            <a:xfrm>
              <a:off x="477862" y="3628055"/>
              <a:ext cx="3244480" cy="1217500"/>
            </a:xfrm>
            <a:prstGeom prst="rect">
              <a:avLst/>
            </a:prstGeom>
            <a:noFill/>
            <a:ln w="9525" algn="ctr">
              <a:noFill/>
              <a:miter lim="800000"/>
              <a:headEnd/>
              <a:tailEnd/>
            </a:ln>
            <a:effectLst/>
          </p:spPr>
          <p:txBody>
            <a:bodyPr wrap="square" lIns="69059" tIns="34531" rIns="69059" bIns="34531" anchor="ctr">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324" fontAlgn="base">
                <a:lnSpc>
                  <a:spcPct val="150000"/>
                </a:lnSpc>
                <a:buClr>
                  <a:srgbClr val="000000"/>
                </a:buClr>
                <a:buSzPct val="100000"/>
                <a:buFont typeface="Arial" pitchFamily="34" charset="0"/>
                <a:buChar char="•"/>
                <a:defRPr/>
              </a:pPr>
              <a:r>
                <a:rPr lang="en-US" altLang="zh-CN"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自动化脚本，简单易学，复用性极高</a:t>
              </a:r>
              <a:endParaRPr lang="en-US" altLang="zh-CN" sz="1400" kern="0" dirty="0">
                <a:latin typeface="微软雅黑" panose="020B0503020204020204" pitchFamily="34" charset="-122"/>
                <a:ea typeface="微软雅黑" panose="020B0503020204020204" pitchFamily="34" charset="-122"/>
              </a:endParaRPr>
            </a:p>
            <a:p>
              <a:pPr defTabSz="914324" fontAlgn="base">
                <a:lnSpc>
                  <a:spcPct val="150000"/>
                </a:lnSpc>
                <a:buClr>
                  <a:srgbClr val="000000"/>
                </a:buClr>
                <a:buSzPct val="100000"/>
                <a:buFont typeface="Arial" pitchFamily="34" charset="0"/>
                <a:buChar char="•"/>
                <a:defRPr/>
              </a:pPr>
              <a:r>
                <a:rPr lang="en-US" altLang="zh-CN"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测试专家参与测试结果的复审</a:t>
              </a:r>
              <a:endParaRPr lang="en-US" altLang="zh-CN" sz="1400" kern="0" dirty="0">
                <a:latin typeface="微软雅黑" panose="020B0503020204020204" pitchFamily="34" charset="-122"/>
                <a:ea typeface="微软雅黑" panose="020B0503020204020204" pitchFamily="34" charset="-122"/>
              </a:endParaRPr>
            </a:p>
            <a:p>
              <a:pPr defTabSz="914324" fontAlgn="base">
                <a:lnSpc>
                  <a:spcPct val="150000"/>
                </a:lnSpc>
                <a:buClr>
                  <a:srgbClr val="000000"/>
                </a:buClr>
                <a:buSzPct val="100000"/>
                <a:buFont typeface="Arial" pitchFamily="34" charset="0"/>
                <a:buChar char="•"/>
                <a:defRPr/>
              </a:pPr>
              <a:r>
                <a:rPr lang="en-US" sz="1400" kern="0" dirty="0">
                  <a:latin typeface="微软雅黑" panose="020B0503020204020204" pitchFamily="34" charset="-122"/>
                  <a:ea typeface="微软雅黑" panose="020B0503020204020204" pitchFamily="34" charset="-122"/>
                </a:rPr>
                <a:t> </a:t>
              </a:r>
              <a:r>
                <a:rPr lang="zh-CN" altLang="en-US" sz="1400" kern="0" dirty="0">
                  <a:latin typeface="微软雅黑" panose="020B0503020204020204" pitchFamily="34" charset="-122"/>
                  <a:ea typeface="微软雅黑" panose="020B0503020204020204" pitchFamily="34" charset="-122"/>
                </a:rPr>
                <a:t>全面详实的测试报告</a:t>
              </a:r>
              <a:endParaRPr lang="en-US" sz="1400" kern="0" dirty="0">
                <a:latin typeface="微软雅黑" panose="020B0503020204020204" pitchFamily="34" charset="-122"/>
                <a:ea typeface="微软雅黑" panose="020B0503020204020204" pitchFamily="34" charset="-122"/>
              </a:endParaRPr>
            </a:p>
          </p:txBody>
        </p:sp>
      </p:grpSp>
      <p:sp>
        <p:nvSpPr>
          <p:cNvPr id="15" name="Pie 67"/>
          <p:cNvSpPr/>
          <p:nvPr/>
        </p:nvSpPr>
        <p:spPr>
          <a:xfrm rot="10800000">
            <a:off x="6110922" y="3477959"/>
            <a:ext cx="1970112" cy="1908959"/>
          </a:xfrm>
          <a:prstGeom prst="pieWedge">
            <a:avLst/>
          </a:prstGeom>
          <a:solidFill>
            <a:srgbClr val="D93725"/>
          </a:solidFill>
          <a:ln w="6350" cap="flat">
            <a:solidFill>
              <a:srgbClr val="000000">
                <a:alpha val="31000"/>
              </a:srgbClr>
            </a:solidFill>
            <a:prstDash val="solid"/>
            <a:miter lim="800000"/>
            <a:headEnd/>
            <a:tailEnd/>
          </a:ln>
        </p:spPr>
        <p:txBody>
          <a:bodyPr lIns="68586" tIns="34294" rIns="68586" bIns="34294"/>
          <a:lstStyle/>
          <a:p>
            <a:pPr defTabSz="685862">
              <a:defRPr/>
            </a:pPr>
            <a:endParaRPr lang="en-US" kern="0">
              <a:solidFill>
                <a:sysClr val="windowText" lastClr="000000"/>
              </a:solidFill>
            </a:endParaRPr>
          </a:p>
        </p:txBody>
      </p:sp>
      <p:sp>
        <p:nvSpPr>
          <p:cNvPr id="16" name="Pie 69"/>
          <p:cNvSpPr/>
          <p:nvPr/>
        </p:nvSpPr>
        <p:spPr>
          <a:xfrm rot="16200000">
            <a:off x="4151559" y="3471540"/>
            <a:ext cx="1908958" cy="1921799"/>
          </a:xfrm>
          <a:prstGeom prst="pieWedge">
            <a:avLst/>
          </a:prstGeom>
          <a:solidFill>
            <a:srgbClr val="67A400"/>
          </a:solidFill>
          <a:ln w="6350">
            <a:solidFill>
              <a:srgbClr val="000000">
                <a:alpha val="31000"/>
              </a:srgbClr>
            </a:solidFill>
            <a:round/>
            <a:headEnd/>
            <a:tailEnd/>
          </a:ln>
        </p:spPr>
        <p:txBody>
          <a:bodyPr lIns="68586" tIns="34294" rIns="68586" bIns="34294"/>
          <a:lstStyle/>
          <a:p>
            <a:pPr defTabSz="685862">
              <a:defRPr/>
            </a:pPr>
            <a:endParaRPr lang="en-US" kern="0">
              <a:solidFill>
                <a:sysClr val="windowText" lastClr="000000"/>
              </a:solidFill>
            </a:endParaRPr>
          </a:p>
        </p:txBody>
      </p:sp>
      <p:grpSp>
        <p:nvGrpSpPr>
          <p:cNvPr id="33" name="组合 32"/>
          <p:cNvGrpSpPr/>
          <p:nvPr/>
        </p:nvGrpSpPr>
        <p:grpSpPr>
          <a:xfrm>
            <a:off x="5367238" y="2794749"/>
            <a:ext cx="1405432" cy="1403738"/>
            <a:chOff x="4131086" y="2145382"/>
            <a:chExt cx="874204" cy="873150"/>
          </a:xfrm>
        </p:grpSpPr>
        <p:sp>
          <p:nvSpPr>
            <p:cNvPr id="20" name="Freeform 76"/>
            <p:cNvSpPr>
              <a:spLocks/>
            </p:cNvSpPr>
            <p:nvPr/>
          </p:nvSpPr>
          <p:spPr bwMode="auto">
            <a:xfrm>
              <a:off x="4131086" y="2145382"/>
              <a:ext cx="874204" cy="873150"/>
            </a:xfrm>
            <a:custGeom>
              <a:avLst/>
              <a:gdLst>
                <a:gd name="T0" fmla="*/ 327 w 352"/>
                <a:gd name="T1" fmla="*/ 131 h 352"/>
                <a:gd name="T2" fmla="*/ 221 w 352"/>
                <a:gd name="T3" fmla="*/ 327 h 352"/>
                <a:gd name="T4" fmla="*/ 25 w 352"/>
                <a:gd name="T5" fmla="*/ 221 h 352"/>
                <a:gd name="T6" fmla="*/ 131 w 352"/>
                <a:gd name="T7" fmla="*/ 25 h 352"/>
                <a:gd name="T8" fmla="*/ 327 w 352"/>
                <a:gd name="T9" fmla="*/ 131 h 352"/>
              </a:gdLst>
              <a:ahLst/>
              <a:cxnLst>
                <a:cxn ang="0">
                  <a:pos x="T0" y="T1"/>
                </a:cxn>
                <a:cxn ang="0">
                  <a:pos x="T2" y="T3"/>
                </a:cxn>
                <a:cxn ang="0">
                  <a:pos x="T4" y="T5"/>
                </a:cxn>
                <a:cxn ang="0">
                  <a:pos x="T6" y="T7"/>
                </a:cxn>
                <a:cxn ang="0">
                  <a:pos x="T8" y="T9"/>
                </a:cxn>
              </a:cxnLst>
              <a:rect l="0" t="0" r="r" b="b"/>
              <a:pathLst>
                <a:path w="352" h="352">
                  <a:moveTo>
                    <a:pt x="327" y="131"/>
                  </a:moveTo>
                  <a:cubicBezTo>
                    <a:pt x="352" y="215"/>
                    <a:pt x="304" y="303"/>
                    <a:pt x="221" y="327"/>
                  </a:cubicBezTo>
                  <a:cubicBezTo>
                    <a:pt x="137" y="352"/>
                    <a:pt x="49" y="304"/>
                    <a:pt x="25" y="221"/>
                  </a:cubicBezTo>
                  <a:cubicBezTo>
                    <a:pt x="0" y="137"/>
                    <a:pt x="48" y="49"/>
                    <a:pt x="131" y="25"/>
                  </a:cubicBezTo>
                  <a:cubicBezTo>
                    <a:pt x="215" y="0"/>
                    <a:pt x="303" y="48"/>
                    <a:pt x="327" y="131"/>
                  </a:cubicBezTo>
                  <a:close/>
                </a:path>
              </a:pathLst>
            </a:custGeom>
            <a:gradFill rotWithShape="1">
              <a:gsLst>
                <a:gs pos="82000">
                  <a:srgbClr val="FFFFFF"/>
                </a:gs>
                <a:gs pos="100000">
                  <a:srgbClr val="E2E2E2"/>
                </a:gs>
              </a:gsLst>
              <a:lin ang="16200000" scaled="0"/>
            </a:gradFill>
            <a:ln>
              <a:noFill/>
              <a:headEnd type="none" w="med" len="med"/>
              <a:tailEnd type="none" w="med" len="med"/>
            </a:ln>
            <a:effectLst>
              <a:outerShdw blurRad="88900" dist="38100" sx="101000" sy="101000" algn="ctr" rotWithShape="0">
                <a:prstClr val="black">
                  <a:alpha val="29000"/>
                </a:prstClr>
              </a:outerShdw>
            </a:effectLst>
            <a:scene3d>
              <a:camera prst="orthographicFront" fov="0">
                <a:rot lat="0" lon="0" rev="0"/>
              </a:camera>
              <a:lightRig rig="soft" dir="tl">
                <a:rot lat="0" lon="0" rev="20000000"/>
              </a:lightRig>
            </a:scene3d>
            <a:sp3d prstMaterial="matte"/>
          </p:spPr>
          <p:txBody>
            <a:bodyPr vert="horz" wrap="square" lIns="91428" tIns="45714" rIns="91428" bIns="457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23"/>
              <a:endParaRPr lang="en-US" sz="2400" kern="0">
                <a:gradFill>
                  <a:gsLst>
                    <a:gs pos="0">
                      <a:srgbClr val="000000"/>
                    </a:gs>
                    <a:gs pos="100000">
                      <a:srgbClr val="000000"/>
                    </a:gs>
                  </a:gsLst>
                  <a:lin ang="5400000" scaled="0"/>
                </a:gradFill>
                <a:latin typeface="Segoe"/>
              </a:endParaRPr>
            </a:p>
          </p:txBody>
        </p:sp>
        <p:sp>
          <p:nvSpPr>
            <p:cNvPr id="21" name="TextBox 49"/>
            <p:cNvSpPr txBox="1"/>
            <p:nvPr/>
          </p:nvSpPr>
          <p:spPr>
            <a:xfrm>
              <a:off x="4311277" y="2388743"/>
              <a:ext cx="531324" cy="382885"/>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85835">
                <a:defRPr/>
              </a:pPr>
              <a:r>
                <a:rPr lang="zh-CN" altLang="en-US" sz="2000" b="1" dirty="0">
                  <a:solidFill>
                    <a:srgbClr val="000000"/>
                  </a:solidFill>
                  <a:latin typeface="微软雅黑" panose="020B0503020204020204" pitchFamily="34" charset="-122"/>
                  <a:ea typeface="微软雅黑" panose="020B0503020204020204" pitchFamily="34" charset="-122"/>
                  <a:cs typeface="华文细黑"/>
                </a:rPr>
                <a:t>核心</a:t>
              </a:r>
              <a:endParaRPr lang="en-US" altLang="zh-CN" sz="2000" b="1" dirty="0">
                <a:solidFill>
                  <a:srgbClr val="000000"/>
                </a:solidFill>
                <a:latin typeface="微软雅黑" panose="020B0503020204020204" pitchFamily="34" charset="-122"/>
                <a:ea typeface="微软雅黑" panose="020B0503020204020204" pitchFamily="34" charset="-122"/>
                <a:cs typeface="华文细黑"/>
              </a:endParaRPr>
            </a:p>
            <a:p>
              <a:pPr algn="ctr" defTabSz="685835">
                <a:defRPr/>
              </a:pPr>
              <a:r>
                <a:rPr lang="zh-CN" altLang="en-US" sz="2000" b="1" dirty="0">
                  <a:solidFill>
                    <a:srgbClr val="000000"/>
                  </a:solidFill>
                  <a:latin typeface="微软雅黑" panose="020B0503020204020204" pitchFamily="34" charset="-122"/>
                  <a:ea typeface="微软雅黑" panose="020B0503020204020204" pitchFamily="34" charset="-122"/>
                  <a:cs typeface="华文细黑"/>
                </a:rPr>
                <a:t>价值</a:t>
              </a:r>
              <a:endParaRPr lang="en-US" altLang="zh-CN" sz="2000" b="1" dirty="0">
                <a:solidFill>
                  <a:srgbClr val="000000"/>
                </a:solidFill>
                <a:latin typeface="微软雅黑" panose="020B0503020204020204" pitchFamily="34" charset="-122"/>
                <a:ea typeface="微软雅黑" panose="020B0503020204020204" pitchFamily="34" charset="-122"/>
                <a:cs typeface="华文细黑"/>
              </a:endParaRPr>
            </a:p>
          </p:txBody>
        </p:sp>
      </p:grpSp>
      <p:sp>
        <p:nvSpPr>
          <p:cNvPr id="38" name="文本框 37"/>
          <p:cNvSpPr txBox="1"/>
          <p:nvPr/>
        </p:nvSpPr>
        <p:spPr>
          <a:xfrm>
            <a:off x="4952066" y="2269882"/>
            <a:ext cx="757909" cy="584775"/>
          </a:xfrm>
          <a:prstGeom prst="rect">
            <a:avLst/>
          </a:prstGeom>
          <a:noFill/>
        </p:spPr>
        <p:txBody>
          <a:bodyPr wrap="square" rtlCol="0">
            <a:spAutoFit/>
          </a:bodyPr>
          <a:lstStyle/>
          <a:p>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多</a:t>
            </a:r>
          </a:p>
        </p:txBody>
      </p:sp>
      <p:sp>
        <p:nvSpPr>
          <p:cNvPr id="39" name="文本框 38"/>
          <p:cNvSpPr txBox="1"/>
          <p:nvPr/>
        </p:nvSpPr>
        <p:spPr>
          <a:xfrm>
            <a:off x="6674755" y="2269882"/>
            <a:ext cx="757909" cy="584775"/>
          </a:xfrm>
          <a:prstGeom prst="rect">
            <a:avLst/>
          </a:prstGeom>
          <a:noFill/>
        </p:spPr>
        <p:txBody>
          <a:bodyPr wrap="square" rtlCol="0">
            <a:spAutoFit/>
          </a:bodyPr>
          <a:lstStyle/>
          <a:p>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快</a:t>
            </a:r>
          </a:p>
        </p:txBody>
      </p:sp>
      <p:sp>
        <p:nvSpPr>
          <p:cNvPr id="40" name="文本框 39"/>
          <p:cNvSpPr txBox="1"/>
          <p:nvPr/>
        </p:nvSpPr>
        <p:spPr>
          <a:xfrm>
            <a:off x="6674755" y="4028225"/>
            <a:ext cx="757909" cy="584775"/>
          </a:xfrm>
          <a:prstGeom prst="rect">
            <a:avLst/>
          </a:prstGeom>
          <a:noFill/>
        </p:spPr>
        <p:txBody>
          <a:bodyPr wrap="square" rtlCol="0">
            <a:spAutoFit/>
          </a:bodyPr>
          <a:lstStyle/>
          <a:p>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省</a:t>
            </a:r>
          </a:p>
        </p:txBody>
      </p:sp>
      <p:sp>
        <p:nvSpPr>
          <p:cNvPr id="41" name="文本框 40"/>
          <p:cNvSpPr txBox="1"/>
          <p:nvPr/>
        </p:nvSpPr>
        <p:spPr>
          <a:xfrm>
            <a:off x="4952065" y="4028225"/>
            <a:ext cx="757909" cy="584775"/>
          </a:xfrm>
          <a:prstGeom prst="rect">
            <a:avLst/>
          </a:prstGeom>
          <a:noFill/>
        </p:spPr>
        <p:txBody>
          <a:bodyPr wrap="square" rtlCol="0">
            <a:spAutoFit/>
          </a:bodyPr>
          <a:lstStyle/>
          <a:p>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好</a:t>
            </a:r>
          </a:p>
        </p:txBody>
      </p:sp>
    </p:spTree>
    <p:extLst>
      <p:ext uri="{BB962C8B-B14F-4D97-AF65-F5344CB8AC3E}">
        <p14:creationId xmlns:p14="http://schemas.microsoft.com/office/powerpoint/2010/main" val="2219399183"/>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right)">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right)">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26</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lang="en-US" altLang="zh-CN" dirty="0"/>
              <a:t>Testin</a:t>
            </a:r>
            <a:r>
              <a:rPr lang="zh-CN" altLang="en-US" dirty="0"/>
              <a:t>兼容测试解决方案</a:t>
            </a:r>
          </a:p>
        </p:txBody>
      </p:sp>
      <p:sp>
        <p:nvSpPr>
          <p:cNvPr id="44" name="Rectangle 61"/>
          <p:cNvSpPr>
            <a:spLocks noChangeArrowheads="1"/>
          </p:cNvSpPr>
          <p:nvPr/>
        </p:nvSpPr>
        <p:spPr bwMode="auto">
          <a:xfrm>
            <a:off x="4013456" y="961106"/>
            <a:ext cx="7905912" cy="3819776"/>
          </a:xfrm>
          <a:prstGeom prst="rect">
            <a:avLst/>
          </a:prstGeom>
          <a:solidFill>
            <a:schemeClr val="bg2"/>
          </a:solidFill>
          <a:ln w="9525" algn="ctr">
            <a:noFill/>
            <a:miter lim="800000"/>
            <a:headEnd/>
            <a:tailEnd/>
          </a:ln>
          <a:effectLst/>
        </p:spPr>
        <p:txBody>
          <a:bodyPr lIns="68586" tIns="34294" rIns="68586" bIns="34294" anchor="ctr"/>
          <a:lstStyle/>
          <a:p>
            <a:pPr algn="ctr">
              <a:defRPr/>
            </a:pPr>
            <a:endParaRPr lang="en-US" dirty="0">
              <a:solidFill>
                <a:schemeClr val="lt1"/>
              </a:solidFill>
              <a:latin typeface="微软雅黑" panose="020B0503020204020204" pitchFamily="34" charset="-122"/>
              <a:ea typeface="微软雅黑" panose="020B0503020204020204" pitchFamily="34" charset="-122"/>
            </a:endParaRPr>
          </a:p>
        </p:txBody>
      </p:sp>
      <p:sp>
        <p:nvSpPr>
          <p:cNvPr id="45" name="Rectangle 105"/>
          <p:cNvSpPr>
            <a:spLocks noChangeArrowheads="1"/>
          </p:cNvSpPr>
          <p:nvPr/>
        </p:nvSpPr>
        <p:spPr bwMode="auto">
          <a:xfrm>
            <a:off x="4177358" y="741096"/>
            <a:ext cx="7465170" cy="383648"/>
          </a:xfrm>
          <a:prstGeom prst="rect">
            <a:avLst/>
          </a:prstGeom>
          <a:solidFill>
            <a:srgbClr val="2492D0"/>
          </a:solidFill>
          <a:ln w="9525" algn="ctr">
            <a:noFill/>
            <a:miter lim="800000"/>
            <a:headEnd/>
            <a:tailEnd/>
          </a:ln>
          <a:effectLst/>
        </p:spPr>
        <p:txBody>
          <a:bodyPr lIns="68586" tIns="34294" rIns="68586" bIns="34294" anchor="ctr"/>
          <a:lstStyle/>
          <a:p>
            <a:pPr algn="ctr"/>
            <a:r>
              <a:rPr lang="zh-CN" altLang="en-US" dirty="0">
                <a:solidFill>
                  <a:schemeClr val="bg1">
                    <a:lumMod val="95000"/>
                  </a:schemeClr>
                </a:solidFill>
                <a:latin typeface="微软雅黑" panose="020B0503020204020204" pitchFamily="34" charset="-122"/>
                <a:ea typeface="微软雅黑" panose="020B0503020204020204" pitchFamily="34" charset="-122"/>
                <a:cs typeface="Hiragino Sans GB W6" charset="-122"/>
              </a:rPr>
              <a:t>真机云测、可视化分析、跨平台支持、自定义需求</a:t>
            </a:r>
            <a:endParaRPr lang="en-US" dirty="0">
              <a:solidFill>
                <a:schemeClr val="bg1">
                  <a:lumMod val="95000"/>
                </a:schemeClr>
              </a:solidFill>
              <a:latin typeface="微软雅黑" panose="020B0503020204020204" pitchFamily="34" charset="-122"/>
              <a:ea typeface="微软雅黑" panose="020B0503020204020204" pitchFamily="34" charset="-122"/>
              <a:cs typeface="Hiragino Sans GB W6" charset="-122"/>
            </a:endParaRPr>
          </a:p>
        </p:txBody>
      </p:sp>
      <p:sp>
        <p:nvSpPr>
          <p:cNvPr id="48" name="Rectangle 140"/>
          <p:cNvSpPr>
            <a:spLocks noChangeArrowheads="1"/>
          </p:cNvSpPr>
          <p:nvPr/>
        </p:nvSpPr>
        <p:spPr bwMode="auto">
          <a:xfrm>
            <a:off x="4013457" y="4857989"/>
            <a:ext cx="7905912" cy="1432302"/>
          </a:xfrm>
          <a:prstGeom prst="rect">
            <a:avLst/>
          </a:prstGeom>
          <a:solidFill>
            <a:schemeClr val="tx2">
              <a:alpha val="90000"/>
            </a:schemeClr>
          </a:solidFill>
          <a:ln w="9525" algn="ctr">
            <a:noFill/>
            <a:miter lim="800000"/>
            <a:headEnd/>
            <a:tailEnd/>
          </a:ln>
          <a:effectLst/>
        </p:spPr>
        <p:txBody>
          <a:bodyPr lIns="68586" tIns="34294" rIns="68586" bIns="34294" anchor="ctr"/>
          <a:lstStyle/>
          <a:p>
            <a:pPr algn="dist">
              <a:defRPr/>
            </a:pPr>
            <a:endParaRPr lang="en-US" dirty="0">
              <a:solidFill>
                <a:schemeClr val="lt1"/>
              </a:solidFill>
              <a:latin typeface="微软雅黑" panose="020B0503020204020204" pitchFamily="34" charset="-122"/>
              <a:ea typeface="微软雅黑" panose="020B0503020204020204" pitchFamily="34" charset="-122"/>
            </a:endParaRPr>
          </a:p>
        </p:txBody>
      </p:sp>
      <p:sp>
        <p:nvSpPr>
          <p:cNvPr id="49" name="Rectangular Callout 96"/>
          <p:cNvSpPr>
            <a:spLocks noChangeArrowheads="1"/>
          </p:cNvSpPr>
          <p:nvPr/>
        </p:nvSpPr>
        <p:spPr bwMode="auto">
          <a:xfrm>
            <a:off x="4330375" y="5041409"/>
            <a:ext cx="1728192" cy="506390"/>
          </a:xfrm>
          <a:prstGeom prst="wedgeRectCallout">
            <a:avLst>
              <a:gd name="adj1" fmla="val 30625"/>
              <a:gd name="adj2" fmla="val -50160"/>
            </a:avLst>
          </a:prstGeom>
          <a:solidFill>
            <a:srgbClr val="00AEEF"/>
          </a:solidFill>
          <a:ln w="6350" algn="ctr">
            <a:noFill/>
            <a:miter lim="800000"/>
            <a:headEnd/>
            <a:tailEnd/>
          </a:ln>
          <a:effectLst/>
        </p:spPr>
        <p:txBody>
          <a:bodyPr lIns="68586" tIns="34294" rIns="68586" bIns="34294" anchor="ctr"/>
          <a:lstStyle/>
          <a:p>
            <a:pPr algn="ctr"/>
            <a:r>
              <a:rPr lang="zh-CN" altLang="en-US" sz="1400" dirty="0">
                <a:solidFill>
                  <a:schemeClr val="lt1"/>
                </a:solidFill>
                <a:latin typeface="微软雅黑" panose="020B0503020204020204" pitchFamily="34" charset="-122"/>
                <a:ea typeface="微软雅黑" panose="020B0503020204020204" pitchFamily="34" charset="-122"/>
                <a:cs typeface="Hiragino Sans GB W3" charset="-122"/>
              </a:rPr>
              <a:t>跨平台作业</a:t>
            </a:r>
          </a:p>
        </p:txBody>
      </p:sp>
      <p:sp>
        <p:nvSpPr>
          <p:cNvPr id="50" name="Rectangular Callout 96"/>
          <p:cNvSpPr>
            <a:spLocks noChangeArrowheads="1"/>
          </p:cNvSpPr>
          <p:nvPr/>
        </p:nvSpPr>
        <p:spPr bwMode="auto">
          <a:xfrm>
            <a:off x="6199004" y="5041409"/>
            <a:ext cx="1728192" cy="506390"/>
          </a:xfrm>
          <a:prstGeom prst="wedgeRectCallout">
            <a:avLst>
              <a:gd name="adj1" fmla="val 30625"/>
              <a:gd name="adj2" fmla="val -50160"/>
            </a:avLst>
          </a:prstGeom>
          <a:solidFill>
            <a:srgbClr val="00AEEF"/>
          </a:solidFill>
          <a:ln w="6350" algn="ctr">
            <a:noFill/>
            <a:miter lim="800000"/>
            <a:headEnd/>
            <a:tailEnd/>
          </a:ln>
          <a:effectLst/>
        </p:spPr>
        <p:txBody>
          <a:bodyPr lIns="68586" tIns="34294" rIns="68586" bIns="34294" anchor="ctr"/>
          <a:lstStyle/>
          <a:p>
            <a:pPr algn="ctr"/>
            <a:r>
              <a:rPr lang="zh-CN" altLang="en-US" sz="1400" dirty="0">
                <a:solidFill>
                  <a:schemeClr val="lt1"/>
                </a:solidFill>
                <a:latin typeface="微软雅黑" panose="020B0503020204020204" pitchFamily="34" charset="-122"/>
                <a:ea typeface="微软雅黑" panose="020B0503020204020204" pitchFamily="34" charset="-122"/>
                <a:cs typeface="Hiragino Sans GB W3" charset="-122"/>
              </a:rPr>
              <a:t>云端接口</a:t>
            </a:r>
          </a:p>
        </p:txBody>
      </p:sp>
      <p:sp>
        <p:nvSpPr>
          <p:cNvPr id="51" name="Rectangular Callout 96"/>
          <p:cNvSpPr>
            <a:spLocks noChangeArrowheads="1"/>
          </p:cNvSpPr>
          <p:nvPr/>
        </p:nvSpPr>
        <p:spPr bwMode="auto">
          <a:xfrm>
            <a:off x="8071212" y="5041409"/>
            <a:ext cx="1728192" cy="506390"/>
          </a:xfrm>
          <a:prstGeom prst="wedgeRectCallout">
            <a:avLst>
              <a:gd name="adj1" fmla="val 30625"/>
              <a:gd name="adj2" fmla="val -50160"/>
            </a:avLst>
          </a:prstGeom>
          <a:solidFill>
            <a:srgbClr val="00AEEF"/>
          </a:solidFill>
          <a:ln w="6350" algn="ctr">
            <a:noFill/>
            <a:miter lim="800000"/>
            <a:headEnd/>
            <a:tailEnd/>
          </a:ln>
          <a:effectLst/>
        </p:spPr>
        <p:txBody>
          <a:bodyPr lIns="68586" tIns="34294" rIns="68586" bIns="34294" anchor="ctr"/>
          <a:lstStyle/>
          <a:p>
            <a:pPr algn="ctr"/>
            <a:r>
              <a:rPr lang="en-US" altLang="zh-CN" sz="1400" dirty="0">
                <a:solidFill>
                  <a:schemeClr val="lt1"/>
                </a:solidFill>
                <a:latin typeface="微软雅黑" panose="020B0503020204020204" pitchFamily="34" charset="-122"/>
                <a:ea typeface="微软雅黑" panose="020B0503020204020204" pitchFamily="34" charset="-122"/>
                <a:cs typeface="Hiragino Sans GB W3" charset="-122"/>
              </a:rPr>
              <a:t>100%</a:t>
            </a:r>
            <a:r>
              <a:rPr lang="zh-CN" altLang="en-US" sz="1400" dirty="0">
                <a:solidFill>
                  <a:schemeClr val="lt1"/>
                </a:solidFill>
                <a:latin typeface="微软雅黑" panose="020B0503020204020204" pitchFamily="34" charset="-122"/>
                <a:ea typeface="微软雅黑" panose="020B0503020204020204" pitchFamily="34" charset="-122"/>
                <a:cs typeface="Hiragino Sans GB W3" charset="-122"/>
              </a:rPr>
              <a:t>热门真机</a:t>
            </a:r>
          </a:p>
        </p:txBody>
      </p:sp>
      <p:sp>
        <p:nvSpPr>
          <p:cNvPr id="52" name="Rectangular Callout 96"/>
          <p:cNvSpPr>
            <a:spLocks noChangeArrowheads="1"/>
          </p:cNvSpPr>
          <p:nvPr/>
        </p:nvSpPr>
        <p:spPr bwMode="auto">
          <a:xfrm>
            <a:off x="9951868" y="5041409"/>
            <a:ext cx="1728192" cy="506390"/>
          </a:xfrm>
          <a:prstGeom prst="wedgeRectCallout">
            <a:avLst>
              <a:gd name="adj1" fmla="val 30625"/>
              <a:gd name="adj2" fmla="val -50160"/>
            </a:avLst>
          </a:prstGeom>
          <a:solidFill>
            <a:srgbClr val="00AEEF"/>
          </a:solidFill>
          <a:ln w="6350" algn="ctr">
            <a:noFill/>
            <a:miter lim="800000"/>
            <a:headEnd/>
            <a:tailEnd/>
          </a:ln>
          <a:effectLst/>
        </p:spPr>
        <p:txBody>
          <a:bodyPr lIns="68586" tIns="34294" rIns="68586" bIns="34294" anchor="ctr"/>
          <a:lstStyle/>
          <a:p>
            <a:pPr algn="ctr"/>
            <a:r>
              <a:rPr lang="en-US" altLang="zh-CN" sz="1400" dirty="0">
                <a:solidFill>
                  <a:schemeClr val="lt1"/>
                </a:solidFill>
                <a:latin typeface="微软雅黑" panose="020B0503020204020204" pitchFamily="34" charset="-122"/>
                <a:ea typeface="微软雅黑" panose="020B0503020204020204" pitchFamily="34" charset="-122"/>
                <a:cs typeface="Hiragino Sans GB W3" charset="-122"/>
              </a:rPr>
              <a:t>24</a:t>
            </a:r>
            <a:r>
              <a:rPr lang="zh-CN" altLang="en-US" sz="1400" dirty="0">
                <a:solidFill>
                  <a:schemeClr val="lt1"/>
                </a:solidFill>
                <a:latin typeface="微软雅黑" panose="020B0503020204020204" pitchFamily="34" charset="-122"/>
                <a:ea typeface="微软雅黑" panose="020B0503020204020204" pitchFamily="34" charset="-122"/>
                <a:cs typeface="Hiragino Sans GB W3" charset="-122"/>
              </a:rPr>
              <a:t>小时急速交付</a:t>
            </a:r>
          </a:p>
        </p:txBody>
      </p:sp>
      <p:sp>
        <p:nvSpPr>
          <p:cNvPr id="53" name="Rectangular Callout 96"/>
          <p:cNvSpPr>
            <a:spLocks noChangeArrowheads="1"/>
          </p:cNvSpPr>
          <p:nvPr/>
        </p:nvSpPr>
        <p:spPr bwMode="auto">
          <a:xfrm>
            <a:off x="4321927" y="5677914"/>
            <a:ext cx="1728192" cy="506390"/>
          </a:xfrm>
          <a:prstGeom prst="wedgeRectCallout">
            <a:avLst>
              <a:gd name="adj1" fmla="val 30625"/>
              <a:gd name="adj2" fmla="val -50160"/>
            </a:avLst>
          </a:prstGeom>
          <a:solidFill>
            <a:srgbClr val="00AEEF"/>
          </a:solidFill>
          <a:ln w="6350" algn="ctr">
            <a:noFill/>
            <a:miter lim="800000"/>
            <a:headEnd/>
            <a:tailEnd/>
          </a:ln>
          <a:effectLst/>
        </p:spPr>
        <p:txBody>
          <a:bodyPr lIns="68586" tIns="34294" rIns="68586" bIns="34294" anchor="ctr"/>
          <a:lstStyle/>
          <a:p>
            <a:pPr algn="ctr"/>
            <a:r>
              <a:rPr lang="zh-CN" altLang="en-US" sz="1400" dirty="0">
                <a:solidFill>
                  <a:schemeClr val="lt1"/>
                </a:solidFill>
                <a:latin typeface="微软雅黑" panose="020B0503020204020204" pitchFamily="34" charset="-122"/>
                <a:ea typeface="微软雅黑" panose="020B0503020204020204" pitchFamily="34" charset="-122"/>
                <a:cs typeface="Hiragino Sans GB W3" charset="-122"/>
              </a:rPr>
              <a:t>全球最大真机储备</a:t>
            </a:r>
          </a:p>
        </p:txBody>
      </p:sp>
      <p:sp>
        <p:nvSpPr>
          <p:cNvPr id="54" name="Rectangular Callout 96"/>
          <p:cNvSpPr>
            <a:spLocks noChangeArrowheads="1"/>
          </p:cNvSpPr>
          <p:nvPr/>
        </p:nvSpPr>
        <p:spPr bwMode="auto">
          <a:xfrm>
            <a:off x="6190556" y="5677914"/>
            <a:ext cx="1728192" cy="506390"/>
          </a:xfrm>
          <a:prstGeom prst="wedgeRectCallout">
            <a:avLst>
              <a:gd name="adj1" fmla="val 30625"/>
              <a:gd name="adj2" fmla="val -50160"/>
            </a:avLst>
          </a:prstGeom>
          <a:solidFill>
            <a:srgbClr val="00AEEF"/>
          </a:solidFill>
          <a:ln w="6350" algn="ctr">
            <a:noFill/>
            <a:miter lim="800000"/>
            <a:headEnd/>
            <a:tailEnd/>
          </a:ln>
          <a:effectLst/>
        </p:spPr>
        <p:txBody>
          <a:bodyPr lIns="68586" tIns="34294" rIns="68586" bIns="34294" anchor="ctr"/>
          <a:lstStyle/>
          <a:p>
            <a:pPr algn="ctr"/>
            <a:r>
              <a:rPr lang="zh-CN" altLang="en-US" sz="1400" dirty="0">
                <a:solidFill>
                  <a:schemeClr val="lt1"/>
                </a:solidFill>
                <a:latin typeface="微软雅黑" panose="020B0503020204020204" pitchFamily="34" charset="-122"/>
                <a:ea typeface="微软雅黑" panose="020B0503020204020204" pitchFamily="34" charset="-122"/>
                <a:cs typeface="Hiragino Sans GB W3" charset="-122"/>
              </a:rPr>
              <a:t>专业人员参与审核</a:t>
            </a:r>
          </a:p>
        </p:txBody>
      </p:sp>
      <p:sp>
        <p:nvSpPr>
          <p:cNvPr id="55" name="Rectangular Callout 96"/>
          <p:cNvSpPr>
            <a:spLocks noChangeArrowheads="1"/>
          </p:cNvSpPr>
          <p:nvPr/>
        </p:nvSpPr>
        <p:spPr bwMode="auto">
          <a:xfrm>
            <a:off x="8062764" y="5677914"/>
            <a:ext cx="1728192" cy="506390"/>
          </a:xfrm>
          <a:prstGeom prst="wedgeRectCallout">
            <a:avLst>
              <a:gd name="adj1" fmla="val 30625"/>
              <a:gd name="adj2" fmla="val -50160"/>
            </a:avLst>
          </a:prstGeom>
          <a:solidFill>
            <a:srgbClr val="00AEEF"/>
          </a:solidFill>
          <a:ln w="6350" algn="ctr">
            <a:noFill/>
            <a:miter lim="800000"/>
            <a:headEnd/>
            <a:tailEnd/>
          </a:ln>
          <a:effectLst/>
        </p:spPr>
        <p:txBody>
          <a:bodyPr lIns="68586" tIns="34294" rIns="68586" bIns="34294" anchor="ctr"/>
          <a:lstStyle/>
          <a:p>
            <a:pPr algn="ctr"/>
            <a:r>
              <a:rPr lang="zh-CN" altLang="en-US" sz="1400" dirty="0">
                <a:solidFill>
                  <a:schemeClr val="lt1"/>
                </a:solidFill>
                <a:latin typeface="微软雅黑" panose="020B0503020204020204" pitchFamily="34" charset="-122"/>
                <a:ea typeface="微软雅黑" panose="020B0503020204020204" pitchFamily="34" charset="-122"/>
                <a:cs typeface="Hiragino Sans GB W3" charset="-122"/>
              </a:rPr>
              <a:t>云测试技术</a:t>
            </a:r>
          </a:p>
        </p:txBody>
      </p:sp>
      <p:sp>
        <p:nvSpPr>
          <p:cNvPr id="56" name="Rectangular Callout 96"/>
          <p:cNvSpPr>
            <a:spLocks noChangeArrowheads="1"/>
          </p:cNvSpPr>
          <p:nvPr/>
        </p:nvSpPr>
        <p:spPr bwMode="auto">
          <a:xfrm>
            <a:off x="9943420" y="5677914"/>
            <a:ext cx="1728192" cy="506390"/>
          </a:xfrm>
          <a:prstGeom prst="wedgeRectCallout">
            <a:avLst>
              <a:gd name="adj1" fmla="val 30625"/>
              <a:gd name="adj2" fmla="val -50160"/>
            </a:avLst>
          </a:prstGeom>
          <a:solidFill>
            <a:srgbClr val="00AEEF"/>
          </a:solidFill>
          <a:ln w="6350" algn="ctr">
            <a:noFill/>
            <a:miter lim="800000"/>
            <a:headEnd/>
            <a:tailEnd/>
          </a:ln>
          <a:effectLst/>
        </p:spPr>
        <p:txBody>
          <a:bodyPr lIns="68586" tIns="34294" rIns="68586" bIns="34294" anchor="ctr"/>
          <a:lstStyle/>
          <a:p>
            <a:pPr algn="ctr"/>
            <a:r>
              <a:rPr lang="zh-CN" altLang="en-US" sz="1400" dirty="0">
                <a:solidFill>
                  <a:schemeClr val="lt1"/>
                </a:solidFill>
                <a:latin typeface="微软雅黑" panose="020B0503020204020204" pitchFamily="34" charset="-122"/>
                <a:ea typeface="微软雅黑" panose="020B0503020204020204" pitchFamily="34" charset="-122"/>
                <a:cs typeface="Hiragino Sans GB W3" charset="-122"/>
              </a:rPr>
              <a:t>自动化测试脚本</a:t>
            </a:r>
          </a:p>
          <a:p>
            <a:pPr algn="ctr"/>
            <a:r>
              <a:rPr lang="zh-CN" altLang="en-US" sz="1400" dirty="0">
                <a:solidFill>
                  <a:schemeClr val="lt1"/>
                </a:solidFill>
                <a:latin typeface="微软雅黑" panose="020B0503020204020204" pitchFamily="34" charset="-122"/>
                <a:ea typeface="微软雅黑" panose="020B0503020204020204" pitchFamily="34" charset="-122"/>
                <a:cs typeface="Hiragino Sans GB W3" charset="-122"/>
              </a:rPr>
              <a:t>录制工具</a:t>
            </a:r>
          </a:p>
        </p:txBody>
      </p:sp>
      <p:sp>
        <p:nvSpPr>
          <p:cNvPr id="57" name="矩形 56"/>
          <p:cNvSpPr/>
          <p:nvPr/>
        </p:nvSpPr>
        <p:spPr>
          <a:xfrm>
            <a:off x="4315554" y="1772816"/>
            <a:ext cx="2122592" cy="2796481"/>
          </a:xfrm>
          <a:prstGeom prst="rect">
            <a:avLst/>
          </a:prstGeom>
          <a:solidFill>
            <a:srgbClr val="FFFF99"/>
          </a:solidFill>
          <a:ln w="9525">
            <a:noFill/>
            <a:miter lim="800000"/>
            <a:headEnd type="none" w="sm" len="sm"/>
            <a:tailEnd type="none" w="sm" len="sm"/>
          </a:ln>
          <a:effectLst>
            <a:outerShdw blurRad="50800" dist="38100" dir="2700000" algn="tl" rotWithShape="0">
              <a:prstClr val="black">
                <a:alpha val="40000"/>
              </a:prstClr>
            </a:outerShdw>
          </a:effectLst>
        </p:spPr>
        <p:txBody>
          <a:bodyPr lIns="198000" tIns="46800" rIns="90000" bIns="46800" anchor="t"/>
          <a:lstStyle/>
          <a:p>
            <a:pPr marL="288925" lvl="1" indent="-285750" eaLnBrk="1" hangingPunct="1">
              <a:buFont typeface="Wingdings" pitchFamily="2" charset="2"/>
              <a:buChar char="n"/>
            </a:pPr>
            <a:endParaRPr lang="en-US" altLang="zh-CN" sz="1200" dirty="0">
              <a:solidFill>
                <a:prstClr val="black"/>
              </a:solidFill>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通过率统计</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问题类型收集</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问题终端品牌收集</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问题终端操作系统收集</a:t>
            </a:r>
          </a:p>
          <a:p>
            <a:pPr marL="288925" lvl="1" indent="-285750">
              <a:buFont typeface="Wingdings" pitchFamily="2" charset="2"/>
              <a:buChar char="n"/>
            </a:pPr>
            <a:r>
              <a:rPr lang="zh-CN" altLang="en-US" sz="1200" dirty="0">
                <a:latin typeface="微软雅黑" panose="020B0503020204020204" pitchFamily="34" charset="-122"/>
                <a:ea typeface="微软雅黑" panose="020B0503020204020204" pitchFamily="34" charset="-122"/>
                <a:cs typeface="Hiragino Sans GB W3" charset="-122"/>
              </a:rPr>
              <a:t>问题分辨率收集</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zh-CN" altLang="en-US" sz="1200" dirty="0">
                <a:latin typeface="微软雅黑" panose="020B0503020204020204" pitchFamily="34" charset="-122"/>
                <a:ea typeface="微软雅黑" panose="020B0503020204020204" pitchFamily="34" charset="-122"/>
                <a:cs typeface="Hiragino Sans GB W3" charset="-122"/>
              </a:rPr>
              <a:t>屏幕尺寸分布</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en-US" altLang="zh-CN" sz="1200" dirty="0">
                <a:latin typeface="微软雅黑" panose="020B0503020204020204" pitchFamily="34" charset="-122"/>
                <a:ea typeface="微软雅黑" panose="020B0503020204020204" pitchFamily="34" charset="-122"/>
                <a:cs typeface="Hiragino Sans GB W3" charset="-122"/>
              </a:rPr>
              <a:t>CPU</a:t>
            </a:r>
            <a:r>
              <a:rPr lang="zh-CN" altLang="en-US" sz="1200" dirty="0">
                <a:latin typeface="微软雅黑" panose="020B0503020204020204" pitchFamily="34" charset="-122"/>
                <a:ea typeface="微软雅黑" panose="020B0503020204020204" pitchFamily="34" charset="-122"/>
                <a:cs typeface="Hiragino Sans GB W3" charset="-122"/>
              </a:rPr>
              <a:t>核数分布</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en-US" altLang="zh-CN" sz="1200" dirty="0">
                <a:latin typeface="微软雅黑" panose="020B0503020204020204" pitchFamily="34" charset="-122"/>
                <a:ea typeface="微软雅黑" panose="020B0503020204020204" pitchFamily="34" charset="-122"/>
                <a:cs typeface="Hiragino Sans GB W3" charset="-122"/>
              </a:rPr>
              <a:t>CPU</a:t>
            </a:r>
            <a:r>
              <a:rPr lang="zh-CN" altLang="en-US" sz="1200" dirty="0">
                <a:latin typeface="微软雅黑" panose="020B0503020204020204" pitchFamily="34" charset="-122"/>
                <a:ea typeface="微软雅黑" panose="020B0503020204020204" pitchFamily="34" charset="-122"/>
                <a:cs typeface="Hiragino Sans GB W3" charset="-122"/>
              </a:rPr>
              <a:t>主频分布</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de-DE" altLang="zh-CN" sz="1200" dirty="0">
                <a:latin typeface="微软雅黑" panose="020B0503020204020204" pitchFamily="34" charset="-122"/>
                <a:ea typeface="微软雅黑" panose="020B0503020204020204" pitchFamily="34" charset="-122"/>
                <a:cs typeface="Hiragino Sans GB W3" charset="-122"/>
              </a:rPr>
              <a:t>RAM</a:t>
            </a:r>
            <a:r>
              <a:rPr lang="zh-CN" altLang="de-DE" sz="1200" dirty="0">
                <a:latin typeface="微软雅黑" panose="020B0503020204020204" pitchFamily="34" charset="-122"/>
                <a:ea typeface="微软雅黑" panose="020B0503020204020204" pitchFamily="34" charset="-122"/>
                <a:cs typeface="Hiragino Sans GB W3" charset="-122"/>
              </a:rPr>
              <a:t>分布</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en-US" altLang="zh-CN" sz="1200" dirty="0">
                <a:latin typeface="微软雅黑" panose="020B0503020204020204" pitchFamily="34" charset="-122"/>
                <a:ea typeface="微软雅黑" panose="020B0503020204020204" pitchFamily="34" charset="-122"/>
                <a:cs typeface="Hiragino Sans GB W3" charset="-122"/>
              </a:rPr>
              <a:t>GPU</a:t>
            </a:r>
            <a:r>
              <a:rPr lang="zh-CN" altLang="en-US" sz="1200" dirty="0">
                <a:latin typeface="微软雅黑" panose="020B0503020204020204" pitchFamily="34" charset="-122"/>
                <a:ea typeface="微软雅黑" panose="020B0503020204020204" pitchFamily="34" charset="-122"/>
                <a:cs typeface="Hiragino Sans GB W3" charset="-122"/>
              </a:rPr>
              <a:t>品牌分布</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eaLnBrk="1" hangingPunct="1">
              <a:buFont typeface="Wingdings" pitchFamily="2" charset="2"/>
              <a:buChar char="n"/>
            </a:pPr>
            <a:endParaRPr lang="zh-CN" altLang="en-US" sz="1200" dirty="0">
              <a:solidFill>
                <a:prstClr val="black"/>
              </a:solidFill>
              <a:latin typeface="微软雅黑" panose="020B0503020204020204" pitchFamily="34" charset="-122"/>
              <a:ea typeface="微软雅黑" panose="020B0503020204020204" pitchFamily="34" charset="-122"/>
              <a:cs typeface="Hiragino Sans GB W3" charset="-122"/>
            </a:endParaRPr>
          </a:p>
        </p:txBody>
      </p:sp>
      <p:sp>
        <p:nvSpPr>
          <p:cNvPr id="58" name="AutoShape 62"/>
          <p:cNvSpPr>
            <a:spLocks noChangeArrowheads="1"/>
          </p:cNvSpPr>
          <p:nvPr/>
        </p:nvSpPr>
        <p:spPr bwMode="auto">
          <a:xfrm>
            <a:off x="9275320" y="1300835"/>
            <a:ext cx="2273256" cy="360040"/>
          </a:xfrm>
          <a:prstGeom prst="chevron">
            <a:avLst>
              <a:gd name="adj" fmla="val 17164"/>
            </a:avLst>
          </a:prstGeom>
          <a:solidFill>
            <a:srgbClr val="0070C0"/>
          </a:solidFill>
          <a:ln w="12700" algn="ctr">
            <a:noFill/>
            <a:miter lim="800000"/>
            <a:headEnd/>
            <a:tailEnd/>
          </a:ln>
          <a:effectLst>
            <a:outerShdw blurRad="50800" dist="38100" dir="2700000" algn="tl" rotWithShape="0">
              <a:prstClr val="black">
                <a:alpha val="40000"/>
              </a:prstClr>
            </a:outerShdw>
          </a:effectLst>
        </p:spPr>
        <p:txBody>
          <a:bodyPr wrap="none" lIns="72000" tIns="72000" rIns="72000" bIns="72000" anchor="ctr"/>
          <a:lstStyle/>
          <a:p>
            <a:pPr algn="ctr" eaLnBrk="0" fontAlgn="auto" hangingPunct="0">
              <a:lnSpc>
                <a:spcPct val="106000"/>
              </a:lnSpc>
              <a:spcBef>
                <a:spcPts val="0"/>
              </a:spcBef>
              <a:spcAft>
                <a:spcPts val="0"/>
              </a:spcAft>
            </a:pPr>
            <a:r>
              <a:rPr lang="en-US" altLang="zh-CN" b="1" kern="0" dirty="0">
                <a:solidFill>
                  <a:schemeClr val="bg1"/>
                </a:solidFill>
                <a:latin typeface="微软雅黑" panose="020B0503020204020204" pitchFamily="34" charset="-122"/>
                <a:ea typeface="微软雅黑" panose="020B0503020204020204" pitchFamily="34" charset="-122"/>
                <a:cs typeface="微软雅黑"/>
              </a:rPr>
              <a:t>3.</a:t>
            </a:r>
            <a:r>
              <a:rPr lang="zh-CN" altLang="en-US" b="1" kern="0" dirty="0">
                <a:solidFill>
                  <a:schemeClr val="bg1"/>
                </a:solidFill>
                <a:latin typeface="微软雅黑" panose="020B0503020204020204" pitchFamily="34" charset="-122"/>
                <a:ea typeface="微软雅黑" panose="020B0503020204020204" pitchFamily="34" charset="-122"/>
                <a:cs typeface="微软雅黑"/>
              </a:rPr>
              <a:t>问题分析与解决</a:t>
            </a:r>
            <a:endParaRPr lang="zh-CN" altLang="de-DE" b="1" kern="0" dirty="0">
              <a:solidFill>
                <a:schemeClr val="bg1"/>
              </a:solidFill>
              <a:latin typeface="微软雅黑" panose="020B0503020204020204" pitchFamily="34" charset="-122"/>
              <a:ea typeface="微软雅黑" panose="020B0503020204020204" pitchFamily="34" charset="-122"/>
              <a:cs typeface="微软雅黑"/>
            </a:endParaRPr>
          </a:p>
        </p:txBody>
      </p:sp>
      <p:sp>
        <p:nvSpPr>
          <p:cNvPr id="59" name="AutoShape 62"/>
          <p:cNvSpPr>
            <a:spLocks noChangeArrowheads="1"/>
          </p:cNvSpPr>
          <p:nvPr/>
        </p:nvSpPr>
        <p:spPr bwMode="auto">
          <a:xfrm>
            <a:off x="6851486" y="1300835"/>
            <a:ext cx="2248818" cy="360040"/>
          </a:xfrm>
          <a:prstGeom prst="chevron">
            <a:avLst>
              <a:gd name="adj" fmla="val 17164"/>
            </a:avLst>
          </a:prstGeom>
          <a:solidFill>
            <a:srgbClr val="0070C0"/>
          </a:solidFill>
          <a:ln w="12700" algn="ctr">
            <a:noFill/>
            <a:miter lim="800000"/>
            <a:headEnd/>
            <a:tailEnd/>
          </a:ln>
          <a:effectLst>
            <a:outerShdw blurRad="50800" dist="38100" dir="2700000" algn="tl" rotWithShape="0">
              <a:prstClr val="black">
                <a:alpha val="40000"/>
              </a:prstClr>
            </a:outerShdw>
          </a:effectLst>
        </p:spPr>
        <p:txBody>
          <a:bodyPr wrap="none" lIns="72000" tIns="72000" rIns="72000" bIns="72000" anchor="ctr"/>
          <a:lstStyle/>
          <a:p>
            <a:pPr algn="ctr" eaLnBrk="0" fontAlgn="auto" hangingPunct="0">
              <a:lnSpc>
                <a:spcPct val="106000"/>
              </a:lnSpc>
              <a:spcBef>
                <a:spcPts val="0"/>
              </a:spcBef>
              <a:spcAft>
                <a:spcPts val="0"/>
              </a:spcAft>
            </a:pPr>
            <a:r>
              <a:rPr lang="en-US" altLang="zh-CN" b="1" kern="0" dirty="0">
                <a:solidFill>
                  <a:schemeClr val="bg1"/>
                </a:solidFill>
                <a:latin typeface="微软雅黑" panose="020B0503020204020204" pitchFamily="34" charset="-122"/>
                <a:ea typeface="微软雅黑" panose="020B0503020204020204" pitchFamily="34" charset="-122"/>
                <a:cs typeface="微软雅黑"/>
              </a:rPr>
              <a:t>2.</a:t>
            </a:r>
            <a:r>
              <a:rPr lang="zh-CN" altLang="en-US" b="1" kern="0" dirty="0">
                <a:solidFill>
                  <a:schemeClr val="bg1"/>
                </a:solidFill>
                <a:latin typeface="微软雅黑" panose="020B0503020204020204" pitchFamily="34" charset="-122"/>
                <a:ea typeface="微软雅黑" panose="020B0503020204020204" pitchFamily="34" charset="-122"/>
                <a:cs typeface="微软雅黑"/>
              </a:rPr>
              <a:t>问题重现与定位</a:t>
            </a:r>
            <a:endParaRPr lang="zh-CN" altLang="de-DE" b="1" kern="0" dirty="0">
              <a:solidFill>
                <a:schemeClr val="bg1"/>
              </a:solidFill>
              <a:latin typeface="微软雅黑" panose="020B0503020204020204" pitchFamily="34" charset="-122"/>
              <a:ea typeface="微软雅黑" panose="020B0503020204020204" pitchFamily="34" charset="-122"/>
              <a:cs typeface="微软雅黑"/>
            </a:endParaRPr>
          </a:p>
        </p:txBody>
      </p:sp>
      <p:sp>
        <p:nvSpPr>
          <p:cNvPr id="60" name="AutoShape 62"/>
          <p:cNvSpPr>
            <a:spLocks noChangeArrowheads="1"/>
          </p:cNvSpPr>
          <p:nvPr/>
        </p:nvSpPr>
        <p:spPr bwMode="auto">
          <a:xfrm>
            <a:off x="4241077" y="1300835"/>
            <a:ext cx="2421707" cy="360040"/>
          </a:xfrm>
          <a:prstGeom prst="chevron">
            <a:avLst>
              <a:gd name="adj" fmla="val 17164"/>
            </a:avLst>
          </a:prstGeom>
          <a:solidFill>
            <a:srgbClr val="0070C0"/>
          </a:solidFill>
          <a:ln w="12700" algn="ctr">
            <a:noFill/>
            <a:miter lim="800000"/>
            <a:headEnd/>
            <a:tailEnd/>
          </a:ln>
          <a:effectLst>
            <a:outerShdw blurRad="50800" dist="38100" dir="2700000" algn="tl" rotWithShape="0">
              <a:prstClr val="black">
                <a:alpha val="40000"/>
              </a:prstClr>
            </a:outerShdw>
          </a:effectLst>
        </p:spPr>
        <p:txBody>
          <a:bodyPr wrap="none" lIns="72000" tIns="72000" rIns="72000" bIns="72000" anchor="ctr"/>
          <a:lstStyle/>
          <a:p>
            <a:pPr algn="ctr" eaLnBrk="0" fontAlgn="auto" hangingPunct="0">
              <a:lnSpc>
                <a:spcPct val="106000"/>
              </a:lnSpc>
              <a:spcBef>
                <a:spcPts val="0"/>
              </a:spcBef>
              <a:spcAft>
                <a:spcPts val="0"/>
              </a:spcAft>
            </a:pPr>
            <a:r>
              <a:rPr lang="en-US" altLang="zh-CN" b="1" kern="0" dirty="0">
                <a:solidFill>
                  <a:schemeClr val="bg1"/>
                </a:solidFill>
                <a:latin typeface="微软雅黑" panose="020B0503020204020204" pitchFamily="34" charset="-122"/>
                <a:ea typeface="微软雅黑" panose="020B0503020204020204" pitchFamily="34" charset="-122"/>
                <a:cs typeface="微软雅黑"/>
              </a:rPr>
              <a:t>1</a:t>
            </a:r>
            <a:r>
              <a:rPr lang="zh-CN" altLang="en-US" b="1" kern="0" dirty="0">
                <a:solidFill>
                  <a:schemeClr val="bg1"/>
                </a:solidFill>
                <a:latin typeface="微软雅黑" panose="020B0503020204020204" pitchFamily="34" charset="-122"/>
                <a:ea typeface="微软雅黑" panose="020B0503020204020204" pitchFamily="34" charset="-122"/>
                <a:cs typeface="微软雅黑"/>
              </a:rPr>
              <a:t>、问题发现与收集</a:t>
            </a:r>
            <a:endParaRPr lang="zh-CN" altLang="de-DE" b="1" kern="0" dirty="0">
              <a:solidFill>
                <a:schemeClr val="bg1"/>
              </a:solidFill>
              <a:latin typeface="微软雅黑" panose="020B0503020204020204" pitchFamily="34" charset="-122"/>
              <a:ea typeface="微软雅黑" panose="020B0503020204020204" pitchFamily="34" charset="-122"/>
              <a:cs typeface="微软雅黑"/>
            </a:endParaRPr>
          </a:p>
        </p:txBody>
      </p:sp>
      <p:sp>
        <p:nvSpPr>
          <p:cNvPr id="61" name="矩形 60"/>
          <p:cNvSpPr/>
          <p:nvPr/>
        </p:nvSpPr>
        <p:spPr>
          <a:xfrm>
            <a:off x="6950372" y="1803198"/>
            <a:ext cx="2145563" cy="2796481"/>
          </a:xfrm>
          <a:prstGeom prst="rect">
            <a:avLst/>
          </a:prstGeom>
          <a:solidFill>
            <a:srgbClr val="FFFF99"/>
          </a:solidFill>
          <a:ln w="9525">
            <a:noFill/>
            <a:miter lim="800000"/>
            <a:headEnd type="none" w="sm" len="sm"/>
            <a:tailEnd type="none" w="sm" len="sm"/>
          </a:ln>
          <a:effectLst>
            <a:outerShdw blurRad="50800" dist="38100" dir="2700000" algn="tl" rotWithShape="0">
              <a:prstClr val="black">
                <a:alpha val="40000"/>
              </a:prstClr>
            </a:outerShdw>
          </a:effectLst>
        </p:spPr>
        <p:txBody>
          <a:bodyPr lIns="198000" tIns="46800" rIns="90000" bIns="46800" anchor="t"/>
          <a:lstStyle/>
          <a:p>
            <a:pPr marL="288925" lvl="1" indent="-285750" eaLnBrk="1" hangingPunct="1">
              <a:buFont typeface="Wingdings" pitchFamily="2" charset="2"/>
              <a:buChar char="n"/>
            </a:pPr>
            <a:endParaRPr lang="en-US" altLang="zh-CN" sz="1200" dirty="0">
              <a:solidFill>
                <a:prstClr val="black"/>
              </a:solidFill>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专业问题描述</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代码级错误定位</a:t>
            </a:r>
          </a:p>
          <a:p>
            <a:pPr marL="288925" lvl="1" indent="-285750">
              <a:buFont typeface="Wingdings" pitchFamily="2" charset="2"/>
              <a:buChar char="n"/>
            </a:pPr>
            <a:r>
              <a:rPr lang="en-US" altLang="zh-CN" sz="1200" dirty="0">
                <a:latin typeface="微软雅黑" panose="020B0503020204020204" pitchFamily="34" charset="-122"/>
                <a:ea typeface="微软雅黑" panose="020B0503020204020204" pitchFamily="34" charset="-122"/>
                <a:cs typeface="Hiragino Sans GB W3" charset="-122"/>
              </a:rPr>
              <a:t>Activity</a:t>
            </a:r>
            <a:r>
              <a:rPr lang="zh-CN" altLang="en-US" sz="1200" dirty="0">
                <a:latin typeface="微软雅黑" panose="020B0503020204020204" pitchFamily="34" charset="-122"/>
                <a:ea typeface="微软雅黑" panose="020B0503020204020204" pitchFamily="34" charset="-122"/>
                <a:cs typeface="Hiragino Sans GB W3" charset="-122"/>
              </a:rPr>
              <a:t>分布（错误页面、崩溃次数）</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面包屑</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终端详细报告</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崩溃日志</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崩溃线程</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诊断信息</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堆栈信息</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测试轨迹</a:t>
            </a:r>
            <a:endParaRPr lang="en-US" altLang="zh-CN" sz="1200" dirty="0">
              <a:solidFill>
                <a:prstClr val="black"/>
              </a:solidFill>
              <a:latin typeface="微软雅黑" panose="020B0503020204020204" pitchFamily="34" charset="-122"/>
              <a:ea typeface="微软雅黑" panose="020B0503020204020204" pitchFamily="34" charset="-122"/>
              <a:cs typeface="Hiragino Sans GB W3" charset="-122"/>
            </a:endParaRPr>
          </a:p>
        </p:txBody>
      </p:sp>
      <p:sp>
        <p:nvSpPr>
          <p:cNvPr id="62" name="矩形 61"/>
          <p:cNvSpPr/>
          <p:nvPr/>
        </p:nvSpPr>
        <p:spPr>
          <a:xfrm>
            <a:off x="9388336" y="1796855"/>
            <a:ext cx="2254192" cy="2796481"/>
          </a:xfrm>
          <a:prstGeom prst="rect">
            <a:avLst/>
          </a:prstGeom>
          <a:solidFill>
            <a:srgbClr val="FFFF99"/>
          </a:solidFill>
          <a:ln w="9525">
            <a:noFill/>
            <a:miter lim="800000"/>
            <a:headEnd type="none" w="sm" len="sm"/>
            <a:tailEnd type="none" w="sm" len="sm"/>
          </a:ln>
          <a:effectLst>
            <a:outerShdw blurRad="50800" dist="38100" dir="2700000" algn="tl" rotWithShape="0">
              <a:prstClr val="black">
                <a:alpha val="40000"/>
              </a:prstClr>
            </a:outerShdw>
          </a:effectLst>
        </p:spPr>
        <p:txBody>
          <a:bodyPr lIns="198000" tIns="46800" rIns="90000" bIns="46800" anchor="t"/>
          <a:lstStyle/>
          <a:p>
            <a:pPr marL="288925" lvl="1" indent="-285750" eaLnBrk="1" hangingPunct="1">
              <a:buFont typeface="Wingdings" pitchFamily="2" charset="2"/>
              <a:buChar char="n"/>
            </a:pPr>
            <a:endParaRPr lang="en-US" altLang="zh-CN" sz="1200" dirty="0">
              <a:solidFill>
                <a:prstClr val="black"/>
              </a:solidFill>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zh-CN" altLang="en-US" sz="1200" dirty="0">
                <a:solidFill>
                  <a:srgbClr val="262626"/>
                </a:solidFill>
                <a:latin typeface="微软雅黑" panose="020B0503020204020204" pitchFamily="34" charset="-122"/>
                <a:ea typeface="微软雅黑" panose="020B0503020204020204" pitchFamily="34" charset="-122"/>
                <a:cs typeface="Hiragino Sans GB W3" charset="-122"/>
              </a:rPr>
              <a:t>安装耗时分析</a:t>
            </a:r>
            <a:endParaRPr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zh-CN" altLang="en-US" sz="1200" dirty="0">
                <a:latin typeface="微软雅黑" panose="020B0503020204020204" pitchFamily="34" charset="-122"/>
                <a:ea typeface="微软雅黑" panose="020B0503020204020204" pitchFamily="34" charset="-122"/>
                <a:cs typeface="Hiragino Sans GB W3" charset="-122"/>
              </a:rPr>
              <a:t>启动耗时分析</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zh-CN" altLang="en-US" sz="1200" dirty="0">
                <a:latin typeface="微软雅黑" panose="020B0503020204020204" pitchFamily="34" charset="-122"/>
                <a:ea typeface="微软雅黑" panose="020B0503020204020204" pitchFamily="34" charset="-122"/>
                <a:cs typeface="Hiragino Sans GB W3" charset="-122"/>
              </a:rPr>
              <a:t>电池温度分析</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en-US" altLang="zh-CN" sz="1200" dirty="0">
                <a:latin typeface="微软雅黑" panose="020B0503020204020204" pitchFamily="34" charset="-122"/>
                <a:ea typeface="微软雅黑" panose="020B0503020204020204" pitchFamily="34" charset="-122"/>
                <a:cs typeface="Hiragino Sans GB W3" charset="-122"/>
              </a:rPr>
              <a:t>CPU</a:t>
            </a:r>
            <a:r>
              <a:rPr lang="zh-CN" altLang="en-US" sz="1200" dirty="0">
                <a:latin typeface="微软雅黑" panose="020B0503020204020204" pitchFamily="34" charset="-122"/>
                <a:ea typeface="微软雅黑" panose="020B0503020204020204" pitchFamily="34" charset="-122"/>
                <a:cs typeface="Hiragino Sans GB W3" charset="-122"/>
              </a:rPr>
              <a:t>、</a:t>
            </a:r>
            <a:r>
              <a:rPr lang="en-US" altLang="zh-CN" sz="1200" dirty="0">
                <a:latin typeface="微软雅黑" panose="020B0503020204020204" pitchFamily="34" charset="-122"/>
                <a:ea typeface="微软雅黑" panose="020B0503020204020204" pitchFamily="34" charset="-122"/>
                <a:cs typeface="Hiragino Sans GB W3" charset="-122"/>
              </a:rPr>
              <a:t>GPU</a:t>
            </a:r>
            <a:r>
              <a:rPr lang="zh-CN" altLang="en-US" sz="1200" dirty="0">
                <a:latin typeface="微软雅黑" panose="020B0503020204020204" pitchFamily="34" charset="-122"/>
                <a:ea typeface="微软雅黑" panose="020B0503020204020204" pitchFamily="34" charset="-122"/>
                <a:cs typeface="Hiragino Sans GB W3" charset="-122"/>
              </a:rPr>
              <a:t>占用率分析</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zh-CN" altLang="en-US" sz="1200" dirty="0">
                <a:latin typeface="微软雅黑" panose="020B0503020204020204" pitchFamily="34" charset="-122"/>
                <a:ea typeface="微软雅黑" panose="020B0503020204020204" pitchFamily="34" charset="-122"/>
                <a:cs typeface="Hiragino Sans GB W3" charset="-122"/>
              </a:rPr>
              <a:t>流量消耗分析</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zh-CN" altLang="en-US" sz="1200" dirty="0">
                <a:latin typeface="微软雅黑" panose="020B0503020204020204" pitchFamily="34" charset="-122"/>
                <a:ea typeface="微软雅黑" panose="020B0503020204020204" pitchFamily="34" charset="-122"/>
                <a:cs typeface="Hiragino Sans GB W3" charset="-122"/>
              </a:rPr>
              <a:t>内存占用分析</a:t>
            </a:r>
            <a:endParaRPr lang="en-US" altLang="zh-CN"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zh-CN" altLang="en-US" sz="1200" dirty="0">
                <a:latin typeface="微软雅黑" panose="020B0503020204020204" pitchFamily="34" charset="-122"/>
                <a:ea typeface="微软雅黑" panose="020B0503020204020204" pitchFamily="34" charset="-122"/>
                <a:cs typeface="Hiragino Sans GB W3" charset="-122"/>
              </a:rPr>
              <a:t>行业平均水平分析</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zh-CN" altLang="en-US" sz="1200" dirty="0">
                <a:latin typeface="微软雅黑" panose="020B0503020204020204" pitchFamily="34" charset="-122"/>
                <a:ea typeface="微软雅黑" panose="020B0503020204020204" pitchFamily="34" charset="-122"/>
                <a:cs typeface="Hiragino Sans GB W3" charset="-122"/>
              </a:rPr>
              <a:t>行业最优数据</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zh-CN" altLang="en-US" sz="1200" dirty="0">
                <a:latin typeface="微软雅黑" panose="020B0503020204020204" pitchFamily="34" charset="-122"/>
                <a:ea typeface="微软雅黑" panose="020B0503020204020204" pitchFamily="34" charset="-122"/>
                <a:cs typeface="Hiragino Sans GB W3" charset="-122"/>
              </a:rPr>
              <a:t>影响终端数</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lang="zh-CN" altLang="en-US" sz="1200" dirty="0">
                <a:latin typeface="微软雅黑" panose="020B0503020204020204" pitchFamily="34" charset="-122"/>
                <a:ea typeface="微软雅黑" panose="020B0503020204020204" pitchFamily="34" charset="-122"/>
                <a:cs typeface="Hiragino Sans GB W3" charset="-122"/>
              </a:rPr>
              <a:t>影响用户数</a:t>
            </a:r>
            <a:endParaRPr kumimoji="1" lang="zh-CN" altLang="en-US" sz="1200" dirty="0">
              <a:latin typeface="微软雅黑" panose="020B0503020204020204" pitchFamily="34" charset="-122"/>
              <a:ea typeface="微软雅黑" panose="020B0503020204020204" pitchFamily="34" charset="-122"/>
              <a:cs typeface="Hiragino Sans GB W3" charset="-122"/>
            </a:endParaRP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经验库数据分析</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专家顾问支持</a:t>
            </a:r>
          </a:p>
          <a:p>
            <a:pPr marL="288925" lvl="1" indent="-285750">
              <a:buFont typeface="Wingdings" pitchFamily="2" charset="2"/>
              <a:buChar char="n"/>
            </a:pPr>
            <a:r>
              <a:rPr kumimoji="1" lang="zh-CN" altLang="en-US" sz="1200" dirty="0">
                <a:latin typeface="微软雅黑" panose="020B0503020204020204" pitchFamily="34" charset="-122"/>
                <a:ea typeface="微软雅黑" panose="020B0503020204020204" pitchFamily="34" charset="-122"/>
                <a:cs typeface="Hiragino Sans GB W3" charset="-122"/>
              </a:rPr>
              <a:t>一对一服务</a:t>
            </a:r>
          </a:p>
        </p:txBody>
      </p:sp>
      <p:grpSp>
        <p:nvGrpSpPr>
          <p:cNvPr id="63" name="组 119"/>
          <p:cNvGrpSpPr/>
          <p:nvPr/>
        </p:nvGrpSpPr>
        <p:grpSpPr>
          <a:xfrm>
            <a:off x="123984" y="1528377"/>
            <a:ext cx="3820778" cy="3329612"/>
            <a:chOff x="119336" y="1412776"/>
            <a:chExt cx="4018078" cy="3528392"/>
          </a:xfrm>
        </p:grpSpPr>
        <p:grpSp>
          <p:nvGrpSpPr>
            <p:cNvPr id="64" name="组 82"/>
            <p:cNvGrpSpPr/>
            <p:nvPr/>
          </p:nvGrpSpPr>
          <p:grpSpPr>
            <a:xfrm>
              <a:off x="119336" y="1412776"/>
              <a:ext cx="4018078" cy="3528392"/>
              <a:chOff x="5661761" y="1512372"/>
              <a:chExt cx="4240174" cy="3723421"/>
            </a:xfrm>
          </p:grpSpPr>
          <p:grpSp>
            <p:nvGrpSpPr>
              <p:cNvPr id="68" name="Group 7"/>
              <p:cNvGrpSpPr>
                <a:grpSpLocks noChangeAspect="1"/>
              </p:cNvGrpSpPr>
              <p:nvPr/>
            </p:nvGrpSpPr>
            <p:grpSpPr bwMode="auto">
              <a:xfrm>
                <a:off x="6981277" y="2987405"/>
                <a:ext cx="1580486" cy="1355476"/>
                <a:chOff x="3559" y="2194"/>
                <a:chExt cx="583" cy="500"/>
              </a:xfrm>
              <a:solidFill>
                <a:srgbClr val="0053A3"/>
              </a:solidFill>
            </p:grpSpPr>
            <p:sp>
              <p:nvSpPr>
                <p:cNvPr id="76" name="Freeform 10"/>
                <p:cNvSpPr>
                  <a:spLocks/>
                </p:cNvSpPr>
                <p:nvPr/>
              </p:nvSpPr>
              <p:spPr bwMode="auto">
                <a:xfrm>
                  <a:off x="3617" y="2557"/>
                  <a:ext cx="166" cy="97"/>
                </a:xfrm>
                <a:custGeom>
                  <a:avLst/>
                  <a:gdLst>
                    <a:gd name="T0" fmla="*/ 0 w 130"/>
                    <a:gd name="T1" fmla="*/ 52 h 76"/>
                    <a:gd name="T2" fmla="*/ 7 w 130"/>
                    <a:gd name="T3" fmla="*/ 62 h 76"/>
                    <a:gd name="T4" fmla="*/ 8 w 130"/>
                    <a:gd name="T5" fmla="*/ 62 h 76"/>
                    <a:gd name="T6" fmla="*/ 8 w 130"/>
                    <a:gd name="T7" fmla="*/ 62 h 76"/>
                    <a:gd name="T8" fmla="*/ 47 w 130"/>
                    <a:gd name="T9" fmla="*/ 74 h 76"/>
                    <a:gd name="T10" fmla="*/ 129 w 130"/>
                    <a:gd name="T11" fmla="*/ 75 h 76"/>
                    <a:gd name="T12" fmla="*/ 130 w 130"/>
                    <a:gd name="T13" fmla="*/ 0 h 76"/>
                    <a:gd name="T14" fmla="*/ 24 w 130"/>
                    <a:gd name="T15" fmla="*/ 0 h 76"/>
                    <a:gd name="T16" fmla="*/ 0 w 130"/>
                    <a:gd name="T17" fmla="*/ 5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76">
                      <a:moveTo>
                        <a:pt x="0" y="52"/>
                      </a:moveTo>
                      <a:cubicBezTo>
                        <a:pt x="2" y="56"/>
                        <a:pt x="5" y="59"/>
                        <a:pt x="7" y="62"/>
                      </a:cubicBezTo>
                      <a:cubicBezTo>
                        <a:pt x="8" y="62"/>
                        <a:pt x="8" y="62"/>
                        <a:pt x="8" y="62"/>
                      </a:cubicBezTo>
                      <a:cubicBezTo>
                        <a:pt x="8" y="62"/>
                        <a:pt x="8" y="62"/>
                        <a:pt x="8" y="62"/>
                      </a:cubicBezTo>
                      <a:cubicBezTo>
                        <a:pt x="15" y="69"/>
                        <a:pt x="25" y="72"/>
                        <a:pt x="47" y="74"/>
                      </a:cubicBezTo>
                      <a:cubicBezTo>
                        <a:pt x="75" y="76"/>
                        <a:pt x="129" y="75"/>
                        <a:pt x="129" y="75"/>
                      </a:cubicBezTo>
                      <a:cubicBezTo>
                        <a:pt x="130" y="0"/>
                        <a:pt x="130" y="0"/>
                        <a:pt x="130" y="0"/>
                      </a:cubicBezTo>
                      <a:cubicBezTo>
                        <a:pt x="24" y="0"/>
                        <a:pt x="24" y="0"/>
                        <a:pt x="24" y="0"/>
                      </a:cubicBezTo>
                      <a:lnTo>
                        <a:pt x="0" y="5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7" name="Freeform 11"/>
                <p:cNvSpPr>
                  <a:spLocks/>
                </p:cNvSpPr>
                <p:nvPr/>
              </p:nvSpPr>
              <p:spPr bwMode="auto">
                <a:xfrm>
                  <a:off x="3559" y="2355"/>
                  <a:ext cx="189" cy="268"/>
                </a:xfrm>
                <a:custGeom>
                  <a:avLst/>
                  <a:gdLst>
                    <a:gd name="T0" fmla="*/ 115 w 149"/>
                    <a:gd name="T1" fmla="*/ 81 h 210"/>
                    <a:gd name="T2" fmla="*/ 149 w 149"/>
                    <a:gd name="T3" fmla="*/ 96 h 210"/>
                    <a:gd name="T4" fmla="*/ 122 w 149"/>
                    <a:gd name="T5" fmla="*/ 0 h 210"/>
                    <a:gd name="T6" fmla="*/ 11 w 149"/>
                    <a:gd name="T7" fmla="*/ 30 h 210"/>
                    <a:gd name="T8" fmla="*/ 44 w 149"/>
                    <a:gd name="T9" fmla="*/ 47 h 210"/>
                    <a:gd name="T10" fmla="*/ 3 w 149"/>
                    <a:gd name="T11" fmla="*/ 125 h 210"/>
                    <a:gd name="T12" fmla="*/ 6 w 149"/>
                    <a:gd name="T13" fmla="*/ 149 h 210"/>
                    <a:gd name="T14" fmla="*/ 12 w 149"/>
                    <a:gd name="T15" fmla="*/ 157 h 210"/>
                    <a:gd name="T16" fmla="*/ 12 w 149"/>
                    <a:gd name="T17" fmla="*/ 157 h 210"/>
                    <a:gd name="T18" fmla="*/ 46 w 149"/>
                    <a:gd name="T19" fmla="*/ 210 h 210"/>
                    <a:gd name="T20" fmla="*/ 115 w 149"/>
                    <a:gd name="T21"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210">
                      <a:moveTo>
                        <a:pt x="115" y="81"/>
                      </a:moveTo>
                      <a:cubicBezTo>
                        <a:pt x="149" y="96"/>
                        <a:pt x="149" y="96"/>
                        <a:pt x="149" y="96"/>
                      </a:cubicBezTo>
                      <a:cubicBezTo>
                        <a:pt x="122" y="0"/>
                        <a:pt x="122" y="0"/>
                        <a:pt x="122" y="0"/>
                      </a:cubicBezTo>
                      <a:cubicBezTo>
                        <a:pt x="11" y="30"/>
                        <a:pt x="11" y="30"/>
                        <a:pt x="11" y="30"/>
                      </a:cubicBezTo>
                      <a:cubicBezTo>
                        <a:pt x="44" y="47"/>
                        <a:pt x="44" y="47"/>
                        <a:pt x="44" y="47"/>
                      </a:cubicBezTo>
                      <a:cubicBezTo>
                        <a:pt x="44" y="47"/>
                        <a:pt x="7" y="115"/>
                        <a:pt x="3" y="125"/>
                      </a:cubicBezTo>
                      <a:cubicBezTo>
                        <a:pt x="0" y="135"/>
                        <a:pt x="1" y="141"/>
                        <a:pt x="6" y="149"/>
                      </a:cubicBezTo>
                      <a:cubicBezTo>
                        <a:pt x="7" y="150"/>
                        <a:pt x="9" y="153"/>
                        <a:pt x="12" y="157"/>
                      </a:cubicBezTo>
                      <a:cubicBezTo>
                        <a:pt x="12" y="157"/>
                        <a:pt x="12" y="157"/>
                        <a:pt x="12" y="157"/>
                      </a:cubicBezTo>
                      <a:cubicBezTo>
                        <a:pt x="12" y="157"/>
                        <a:pt x="37" y="197"/>
                        <a:pt x="46" y="210"/>
                      </a:cubicBezTo>
                      <a:lnTo>
                        <a:pt x="115" y="8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8" name="Freeform 12"/>
                <p:cNvSpPr>
                  <a:spLocks/>
                </p:cNvSpPr>
                <p:nvPr/>
              </p:nvSpPr>
              <p:spPr bwMode="auto">
                <a:xfrm>
                  <a:off x="3687" y="2194"/>
                  <a:ext cx="159" cy="161"/>
                </a:xfrm>
                <a:custGeom>
                  <a:avLst/>
                  <a:gdLst>
                    <a:gd name="T0" fmla="*/ 86 w 125"/>
                    <a:gd name="T1" fmla="*/ 0 h 127"/>
                    <a:gd name="T2" fmla="*/ 73 w 125"/>
                    <a:gd name="T3" fmla="*/ 1 h 127"/>
                    <a:gd name="T4" fmla="*/ 73 w 125"/>
                    <a:gd name="T5" fmla="*/ 1 h 127"/>
                    <a:gd name="T6" fmla="*/ 73 w 125"/>
                    <a:gd name="T7" fmla="*/ 1 h 127"/>
                    <a:gd name="T8" fmla="*/ 42 w 125"/>
                    <a:gd name="T9" fmla="*/ 26 h 127"/>
                    <a:gd name="T10" fmla="*/ 0 w 125"/>
                    <a:gd name="T11" fmla="*/ 89 h 127"/>
                    <a:gd name="T12" fmla="*/ 72 w 125"/>
                    <a:gd name="T13" fmla="*/ 127 h 127"/>
                    <a:gd name="T14" fmla="*/ 125 w 125"/>
                    <a:gd name="T15" fmla="*/ 45 h 127"/>
                    <a:gd name="T16" fmla="*/ 86 w 125"/>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27">
                      <a:moveTo>
                        <a:pt x="86" y="0"/>
                      </a:moveTo>
                      <a:cubicBezTo>
                        <a:pt x="81" y="0"/>
                        <a:pt x="77" y="0"/>
                        <a:pt x="73" y="1"/>
                      </a:cubicBezTo>
                      <a:cubicBezTo>
                        <a:pt x="73" y="1"/>
                        <a:pt x="73" y="1"/>
                        <a:pt x="73" y="1"/>
                      </a:cubicBezTo>
                      <a:cubicBezTo>
                        <a:pt x="73" y="1"/>
                        <a:pt x="73" y="1"/>
                        <a:pt x="73" y="1"/>
                      </a:cubicBezTo>
                      <a:cubicBezTo>
                        <a:pt x="63" y="3"/>
                        <a:pt x="55" y="9"/>
                        <a:pt x="42" y="26"/>
                      </a:cubicBezTo>
                      <a:cubicBezTo>
                        <a:pt x="26" y="47"/>
                        <a:pt x="0" y="89"/>
                        <a:pt x="0" y="89"/>
                      </a:cubicBezTo>
                      <a:cubicBezTo>
                        <a:pt x="72" y="127"/>
                        <a:pt x="72" y="127"/>
                        <a:pt x="72" y="127"/>
                      </a:cubicBezTo>
                      <a:cubicBezTo>
                        <a:pt x="125" y="45"/>
                        <a:pt x="125" y="45"/>
                        <a:pt x="125" y="45"/>
                      </a:cubicBezTo>
                      <a:lnTo>
                        <a:pt x="8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9" name="Freeform 13"/>
                <p:cNvSpPr>
                  <a:spLocks/>
                </p:cNvSpPr>
                <p:nvPr/>
              </p:nvSpPr>
              <p:spPr bwMode="auto">
                <a:xfrm>
                  <a:off x="3797" y="2194"/>
                  <a:ext cx="244" cy="207"/>
                </a:xfrm>
                <a:custGeom>
                  <a:avLst/>
                  <a:gdLst>
                    <a:gd name="T0" fmla="*/ 91 w 192"/>
                    <a:gd name="T1" fmla="*/ 118 h 163"/>
                    <a:gd name="T2" fmla="*/ 60 w 192"/>
                    <a:gd name="T3" fmla="*/ 137 h 163"/>
                    <a:gd name="T4" fmla="*/ 167 w 192"/>
                    <a:gd name="T5" fmla="*/ 163 h 163"/>
                    <a:gd name="T6" fmla="*/ 192 w 192"/>
                    <a:gd name="T7" fmla="*/ 63 h 163"/>
                    <a:gd name="T8" fmla="*/ 160 w 192"/>
                    <a:gd name="T9" fmla="*/ 80 h 163"/>
                    <a:gd name="T10" fmla="*/ 104 w 192"/>
                    <a:gd name="T11" fmla="*/ 9 h 163"/>
                    <a:gd name="T12" fmla="*/ 79 w 192"/>
                    <a:gd name="T13" fmla="*/ 0 h 163"/>
                    <a:gd name="T14" fmla="*/ 68 w 192"/>
                    <a:gd name="T15" fmla="*/ 0 h 163"/>
                    <a:gd name="T16" fmla="*/ 69 w 192"/>
                    <a:gd name="T17" fmla="*/ 0 h 163"/>
                    <a:gd name="T18" fmla="*/ 0 w 192"/>
                    <a:gd name="T19" fmla="*/ 0 h 163"/>
                    <a:gd name="T20" fmla="*/ 91 w 192"/>
                    <a:gd name="T21" fmla="*/ 11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3">
                      <a:moveTo>
                        <a:pt x="91" y="118"/>
                      </a:moveTo>
                      <a:cubicBezTo>
                        <a:pt x="60" y="137"/>
                        <a:pt x="60" y="137"/>
                        <a:pt x="60" y="137"/>
                      </a:cubicBezTo>
                      <a:cubicBezTo>
                        <a:pt x="167" y="163"/>
                        <a:pt x="167" y="163"/>
                        <a:pt x="167" y="163"/>
                      </a:cubicBezTo>
                      <a:cubicBezTo>
                        <a:pt x="192" y="63"/>
                        <a:pt x="192" y="63"/>
                        <a:pt x="192" y="63"/>
                      </a:cubicBezTo>
                      <a:cubicBezTo>
                        <a:pt x="160" y="80"/>
                        <a:pt x="160" y="80"/>
                        <a:pt x="160" y="80"/>
                      </a:cubicBezTo>
                      <a:cubicBezTo>
                        <a:pt x="160" y="80"/>
                        <a:pt x="112" y="17"/>
                        <a:pt x="104" y="9"/>
                      </a:cubicBezTo>
                      <a:cubicBezTo>
                        <a:pt x="96" y="1"/>
                        <a:pt x="90" y="0"/>
                        <a:pt x="79" y="0"/>
                      </a:cubicBezTo>
                      <a:cubicBezTo>
                        <a:pt x="77" y="0"/>
                        <a:pt x="74" y="0"/>
                        <a:pt x="68" y="0"/>
                      </a:cubicBezTo>
                      <a:cubicBezTo>
                        <a:pt x="69" y="0"/>
                        <a:pt x="69" y="0"/>
                        <a:pt x="69" y="0"/>
                      </a:cubicBezTo>
                      <a:cubicBezTo>
                        <a:pt x="69" y="0"/>
                        <a:pt x="18" y="0"/>
                        <a:pt x="0" y="0"/>
                      </a:cubicBezTo>
                      <a:lnTo>
                        <a:pt x="91" y="1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0" name="Freeform 14"/>
                <p:cNvSpPr>
                  <a:spLocks/>
                </p:cNvSpPr>
                <p:nvPr/>
              </p:nvSpPr>
              <p:spPr bwMode="auto">
                <a:xfrm>
                  <a:off x="3991" y="2415"/>
                  <a:ext cx="151" cy="149"/>
                </a:xfrm>
                <a:custGeom>
                  <a:avLst/>
                  <a:gdLst>
                    <a:gd name="T0" fmla="*/ 107 w 118"/>
                    <a:gd name="T1" fmla="*/ 115 h 117"/>
                    <a:gd name="T2" fmla="*/ 114 w 118"/>
                    <a:gd name="T3" fmla="*/ 105 h 117"/>
                    <a:gd name="T4" fmla="*/ 114 w 118"/>
                    <a:gd name="T5" fmla="*/ 105 h 117"/>
                    <a:gd name="T6" fmla="*/ 114 w 118"/>
                    <a:gd name="T7" fmla="*/ 105 h 117"/>
                    <a:gd name="T8" fmla="*/ 109 w 118"/>
                    <a:gd name="T9" fmla="*/ 67 h 117"/>
                    <a:gd name="T10" fmla="*/ 76 w 118"/>
                    <a:gd name="T11" fmla="*/ 0 h 117"/>
                    <a:gd name="T12" fmla="*/ 0 w 118"/>
                    <a:gd name="T13" fmla="*/ 31 h 117"/>
                    <a:gd name="T14" fmla="*/ 44 w 118"/>
                    <a:gd name="T15" fmla="*/ 117 h 117"/>
                    <a:gd name="T16" fmla="*/ 107 w 118"/>
                    <a:gd name="T17"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17">
                      <a:moveTo>
                        <a:pt x="107" y="115"/>
                      </a:moveTo>
                      <a:cubicBezTo>
                        <a:pt x="110" y="111"/>
                        <a:pt x="112" y="108"/>
                        <a:pt x="114" y="105"/>
                      </a:cubicBezTo>
                      <a:cubicBezTo>
                        <a:pt x="114" y="105"/>
                        <a:pt x="114" y="105"/>
                        <a:pt x="114" y="105"/>
                      </a:cubicBezTo>
                      <a:cubicBezTo>
                        <a:pt x="114" y="105"/>
                        <a:pt x="114" y="105"/>
                        <a:pt x="114" y="105"/>
                      </a:cubicBezTo>
                      <a:cubicBezTo>
                        <a:pt x="118" y="96"/>
                        <a:pt x="117" y="87"/>
                        <a:pt x="109" y="67"/>
                      </a:cubicBezTo>
                      <a:cubicBezTo>
                        <a:pt x="99" y="44"/>
                        <a:pt x="76" y="0"/>
                        <a:pt x="76" y="0"/>
                      </a:cubicBezTo>
                      <a:cubicBezTo>
                        <a:pt x="0" y="31"/>
                        <a:pt x="0" y="31"/>
                        <a:pt x="0" y="31"/>
                      </a:cubicBezTo>
                      <a:cubicBezTo>
                        <a:pt x="44" y="117"/>
                        <a:pt x="44" y="117"/>
                        <a:pt x="44" y="117"/>
                      </a:cubicBezTo>
                      <a:lnTo>
                        <a:pt x="107" y="1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1" name="Freeform 15"/>
                <p:cNvSpPr>
                  <a:spLocks/>
                </p:cNvSpPr>
                <p:nvPr/>
              </p:nvSpPr>
              <p:spPr bwMode="auto">
                <a:xfrm>
                  <a:off x="3816" y="2517"/>
                  <a:ext cx="312" cy="177"/>
                </a:xfrm>
                <a:custGeom>
                  <a:avLst/>
                  <a:gdLst>
                    <a:gd name="T0" fmla="*/ 85 w 245"/>
                    <a:gd name="T1" fmla="*/ 33 h 139"/>
                    <a:gd name="T2" fmla="*/ 86 w 245"/>
                    <a:gd name="T3" fmla="*/ 0 h 139"/>
                    <a:gd name="T4" fmla="*/ 0 w 245"/>
                    <a:gd name="T5" fmla="*/ 62 h 139"/>
                    <a:gd name="T6" fmla="*/ 77 w 245"/>
                    <a:gd name="T7" fmla="*/ 139 h 139"/>
                    <a:gd name="T8" fmla="*/ 80 w 245"/>
                    <a:gd name="T9" fmla="*/ 105 h 139"/>
                    <a:gd name="T10" fmla="*/ 177 w 245"/>
                    <a:gd name="T11" fmla="*/ 105 h 139"/>
                    <a:gd name="T12" fmla="*/ 200 w 245"/>
                    <a:gd name="T13" fmla="*/ 93 h 139"/>
                    <a:gd name="T14" fmla="*/ 206 w 245"/>
                    <a:gd name="T15" fmla="*/ 85 h 139"/>
                    <a:gd name="T16" fmla="*/ 206 w 245"/>
                    <a:gd name="T17" fmla="*/ 85 h 139"/>
                    <a:gd name="T18" fmla="*/ 245 w 245"/>
                    <a:gd name="T19" fmla="*/ 35 h 139"/>
                    <a:gd name="T20" fmla="*/ 85 w 245"/>
                    <a:gd name="T21" fmla="*/ 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5" h="139">
                      <a:moveTo>
                        <a:pt x="85" y="33"/>
                      </a:moveTo>
                      <a:cubicBezTo>
                        <a:pt x="86" y="0"/>
                        <a:pt x="86" y="0"/>
                        <a:pt x="86" y="0"/>
                      </a:cubicBezTo>
                      <a:cubicBezTo>
                        <a:pt x="0" y="62"/>
                        <a:pt x="0" y="62"/>
                        <a:pt x="0" y="62"/>
                      </a:cubicBezTo>
                      <a:cubicBezTo>
                        <a:pt x="77" y="139"/>
                        <a:pt x="77" y="139"/>
                        <a:pt x="77" y="139"/>
                      </a:cubicBezTo>
                      <a:cubicBezTo>
                        <a:pt x="80" y="105"/>
                        <a:pt x="80" y="105"/>
                        <a:pt x="80" y="105"/>
                      </a:cubicBezTo>
                      <a:cubicBezTo>
                        <a:pt x="80" y="105"/>
                        <a:pt x="165" y="106"/>
                        <a:pt x="177" y="105"/>
                      </a:cubicBezTo>
                      <a:cubicBezTo>
                        <a:pt x="188" y="104"/>
                        <a:pt x="194" y="101"/>
                        <a:pt x="200" y="93"/>
                      </a:cubicBezTo>
                      <a:cubicBezTo>
                        <a:pt x="201" y="92"/>
                        <a:pt x="203" y="89"/>
                        <a:pt x="206" y="85"/>
                      </a:cubicBezTo>
                      <a:cubicBezTo>
                        <a:pt x="206" y="85"/>
                        <a:pt x="206" y="85"/>
                        <a:pt x="206" y="85"/>
                      </a:cubicBezTo>
                      <a:cubicBezTo>
                        <a:pt x="206" y="85"/>
                        <a:pt x="235" y="48"/>
                        <a:pt x="245" y="35"/>
                      </a:cubicBezTo>
                      <a:lnTo>
                        <a:pt x="85"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69" name="组合 79"/>
              <p:cNvGrpSpPr/>
              <p:nvPr/>
            </p:nvGrpSpPr>
            <p:grpSpPr>
              <a:xfrm>
                <a:off x="5661761" y="1512372"/>
                <a:ext cx="4240174" cy="3723421"/>
                <a:chOff x="3541741" y="1344134"/>
                <a:chExt cx="4240174" cy="3723421"/>
              </a:xfrm>
            </p:grpSpPr>
            <p:sp>
              <p:nvSpPr>
                <p:cNvPr id="70" name="椭圆 69"/>
                <p:cNvSpPr/>
                <p:nvPr/>
              </p:nvSpPr>
              <p:spPr bwMode="auto">
                <a:xfrm>
                  <a:off x="5064938" y="1344134"/>
                  <a:ext cx="1193780" cy="1193778"/>
                </a:xfrm>
                <a:prstGeom prst="ellipse">
                  <a:avLst/>
                </a:prstGeom>
                <a:solidFill>
                  <a:srgbClr val="0365C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sym typeface="Arial" panose="020B0604020202020204" pitchFamily="34" charset="0"/>
                    </a:rPr>
                    <a:t>发现</a:t>
                  </a:r>
                </a:p>
              </p:txBody>
            </p:sp>
            <p:sp>
              <p:nvSpPr>
                <p:cNvPr id="71" name="椭圆 70"/>
                <p:cNvSpPr/>
                <p:nvPr/>
              </p:nvSpPr>
              <p:spPr bwMode="auto">
                <a:xfrm>
                  <a:off x="3541741" y="3873777"/>
                  <a:ext cx="1193780" cy="1193778"/>
                </a:xfrm>
                <a:prstGeom prst="ellipse">
                  <a:avLst/>
                </a:prstGeom>
                <a:solidFill>
                  <a:srgbClr val="0365C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sym typeface="Arial" panose="020B0604020202020204" pitchFamily="34" charset="0"/>
                    </a:rPr>
                    <a:t>定位</a:t>
                  </a:r>
                </a:p>
              </p:txBody>
            </p:sp>
            <p:cxnSp>
              <p:nvCxnSpPr>
                <p:cNvPr id="72" name="直接箭头连接符 83"/>
                <p:cNvCxnSpPr/>
                <p:nvPr/>
              </p:nvCxnSpPr>
              <p:spPr>
                <a:xfrm flipH="1">
                  <a:off x="4138631" y="2363087"/>
                  <a:ext cx="1101132" cy="1510690"/>
                </a:xfrm>
                <a:prstGeom prst="straightConnector1">
                  <a:avLst/>
                </a:prstGeom>
                <a:ln w="25400">
                  <a:solidFill>
                    <a:srgbClr val="0053A3"/>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84"/>
                <p:cNvCxnSpPr/>
                <p:nvPr/>
              </p:nvCxnSpPr>
              <p:spPr>
                <a:xfrm>
                  <a:off x="4735521" y="4470666"/>
                  <a:ext cx="1852614" cy="0"/>
                </a:xfrm>
                <a:prstGeom prst="straightConnector1">
                  <a:avLst/>
                </a:prstGeom>
                <a:ln w="25400">
                  <a:solidFill>
                    <a:srgbClr val="0053A3"/>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85"/>
                <p:cNvCxnSpPr/>
                <p:nvPr/>
              </p:nvCxnSpPr>
              <p:spPr>
                <a:xfrm flipH="1" flipV="1">
                  <a:off x="6083893" y="2363087"/>
                  <a:ext cx="1101132" cy="1510690"/>
                </a:xfrm>
                <a:prstGeom prst="straightConnector1">
                  <a:avLst/>
                </a:prstGeom>
                <a:ln w="25400">
                  <a:solidFill>
                    <a:srgbClr val="0053A3"/>
                  </a:solidFill>
                  <a:tailEnd type="arrow"/>
                </a:ln>
              </p:spPr>
              <p:style>
                <a:lnRef idx="1">
                  <a:schemeClr val="accent1"/>
                </a:lnRef>
                <a:fillRef idx="0">
                  <a:schemeClr val="accent1"/>
                </a:fillRef>
                <a:effectRef idx="0">
                  <a:schemeClr val="accent1"/>
                </a:effectRef>
                <a:fontRef idx="minor">
                  <a:schemeClr val="tx1"/>
                </a:fontRef>
              </p:style>
            </p:cxnSp>
            <p:sp>
              <p:nvSpPr>
                <p:cNvPr id="75" name="椭圆 74"/>
                <p:cNvSpPr/>
                <p:nvPr/>
              </p:nvSpPr>
              <p:spPr bwMode="auto">
                <a:xfrm>
                  <a:off x="6588135" y="3873777"/>
                  <a:ext cx="1193780" cy="1193778"/>
                </a:xfrm>
                <a:prstGeom prst="ellipse">
                  <a:avLst/>
                </a:prstGeom>
                <a:solidFill>
                  <a:srgbClr val="0365C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latin typeface="微软雅黑" panose="020B0503020204020204" pitchFamily="34" charset="-122"/>
                      <a:ea typeface="微软雅黑" panose="020B0503020204020204" pitchFamily="34" charset="-122"/>
                      <a:sym typeface="Arial" panose="020B0604020202020204" pitchFamily="34" charset="0"/>
                    </a:rPr>
                    <a:t>解决</a:t>
                  </a:r>
                </a:p>
              </p:txBody>
            </p:sp>
          </p:grpSp>
        </p:grpSp>
        <p:sp>
          <p:nvSpPr>
            <p:cNvPr id="65" name="文本框 64"/>
            <p:cNvSpPr txBox="1"/>
            <p:nvPr/>
          </p:nvSpPr>
          <p:spPr>
            <a:xfrm rot="18456782">
              <a:off x="476842" y="2656795"/>
              <a:ext cx="1108146"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问题发现</a:t>
              </a:r>
              <a:endParaRPr lang="zh-CN" altLang="en-US" sz="1600" b="1" dirty="0">
                <a:latin typeface="微软雅黑" panose="020B0503020204020204" pitchFamily="34" charset="-122"/>
                <a:ea typeface="微软雅黑" panose="020B0503020204020204" pitchFamily="34" charset="-122"/>
              </a:endParaRPr>
            </a:p>
          </p:txBody>
        </p:sp>
        <p:sp>
          <p:nvSpPr>
            <p:cNvPr id="66" name="文本框 65"/>
            <p:cNvSpPr txBox="1"/>
            <p:nvPr/>
          </p:nvSpPr>
          <p:spPr>
            <a:xfrm>
              <a:off x="1475886" y="4486435"/>
              <a:ext cx="1108146" cy="338554"/>
            </a:xfrm>
            <a:prstGeom prst="rect">
              <a:avLst/>
            </a:prstGeom>
            <a:noFill/>
          </p:spPr>
          <p:txBody>
            <a:bodyPr wrap="square" rtlCol="0">
              <a:spAutoFit/>
            </a:bodyPr>
            <a:lstStyle/>
            <a:p>
              <a:pPr algn="ctr"/>
              <a:r>
                <a:rPr lang="zh-CN" altLang="en-US" sz="1600" b="1">
                  <a:latin typeface="微软雅黑" panose="020B0503020204020204" pitchFamily="34" charset="-122"/>
                  <a:ea typeface="微软雅黑" panose="020B0503020204020204" pitchFamily="34" charset="-122"/>
                </a:rPr>
                <a:t>定位重现</a:t>
              </a:r>
              <a:endParaRPr lang="zh-CN" altLang="en-US" sz="1600" b="1" dirty="0">
                <a:latin typeface="微软雅黑" panose="020B0503020204020204" pitchFamily="34" charset="-122"/>
                <a:ea typeface="微软雅黑" panose="020B0503020204020204" pitchFamily="34" charset="-122"/>
              </a:endParaRPr>
            </a:p>
          </p:txBody>
        </p:sp>
        <p:sp>
          <p:nvSpPr>
            <p:cNvPr id="67" name="文本框 66"/>
            <p:cNvSpPr txBox="1"/>
            <p:nvPr/>
          </p:nvSpPr>
          <p:spPr>
            <a:xfrm rot="3240109">
              <a:off x="2688631" y="2793155"/>
              <a:ext cx="1108146"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分析解决</a:t>
              </a:r>
            </a:p>
          </p:txBody>
        </p:sp>
      </p:grpSp>
    </p:spTree>
    <p:extLst>
      <p:ext uri="{BB962C8B-B14F-4D97-AF65-F5344CB8AC3E}">
        <p14:creationId xmlns:p14="http://schemas.microsoft.com/office/powerpoint/2010/main" val="2758738049"/>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Testin</a:t>
            </a:r>
            <a:r>
              <a:rPr kumimoji="1" lang="zh-CN" altLang="en-US" dirty="0"/>
              <a:t>深度兼容测试</a:t>
            </a:r>
            <a:endParaRPr lang="zh-CN" altLang="en-US" dirty="0"/>
          </a:p>
        </p:txBody>
      </p:sp>
      <p:sp>
        <p:nvSpPr>
          <p:cNvPr id="4" name="灯片编号占位符 3"/>
          <p:cNvSpPr>
            <a:spLocks noGrp="1"/>
          </p:cNvSpPr>
          <p:nvPr>
            <p:ph type="sldNum" sz="quarter" idx="12"/>
          </p:nvPr>
        </p:nvSpPr>
        <p:spPr/>
        <p:txBody>
          <a:bodyPr/>
          <a:lstStyle/>
          <a:p>
            <a:fld id="{D53CB646-9C68-9A45-BA80-FD674575B784}" type="slidenum">
              <a:rPr lang="en-US" smtClean="0"/>
              <a:pPr/>
              <a:t>27</a:t>
            </a:fld>
            <a:endParaRPr lang="en-US"/>
          </a:p>
        </p:txBody>
      </p:sp>
      <p:sp>
        <p:nvSpPr>
          <p:cNvPr id="5" name="页脚占位符 4"/>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28" name="任意多边形 27"/>
          <p:cNvSpPr/>
          <p:nvPr/>
        </p:nvSpPr>
        <p:spPr bwMode="auto">
          <a:xfrm>
            <a:off x="183937" y="796297"/>
            <a:ext cx="11810786" cy="948674"/>
          </a:xfrm>
          <a:custGeom>
            <a:avLst/>
            <a:gdLst>
              <a:gd name="connsiteX0" fmla="*/ 0 w 4064000"/>
              <a:gd name="connsiteY0" fmla="*/ 0 h 1016000"/>
              <a:gd name="connsiteX1" fmla="*/ 4064000 w 4064000"/>
              <a:gd name="connsiteY1" fmla="*/ 0 h 1016000"/>
              <a:gd name="connsiteX2" fmla="*/ 4064000 w 4064000"/>
              <a:gd name="connsiteY2" fmla="*/ 1016000 h 1016000"/>
              <a:gd name="connsiteX3" fmla="*/ 0 w 4064000"/>
              <a:gd name="connsiteY3" fmla="*/ 1016000 h 1016000"/>
              <a:gd name="connsiteX4" fmla="*/ 0 w 4064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016000">
                <a:moveTo>
                  <a:pt x="0" y="0"/>
                </a:moveTo>
                <a:lnTo>
                  <a:pt x="4064000" y="0"/>
                </a:lnTo>
                <a:lnTo>
                  <a:pt x="4064000" y="1016000"/>
                </a:lnTo>
                <a:lnTo>
                  <a:pt x="0" y="1016000"/>
                </a:lnTo>
                <a:lnTo>
                  <a:pt x="0" y="0"/>
                </a:lnTo>
                <a:close/>
              </a:path>
            </a:pathLst>
          </a:custGeom>
          <a:solidFill>
            <a:srgbClr val="2E75B6"/>
          </a:solidFill>
          <a:ln>
            <a:noFill/>
            <a:prstDash val="dash"/>
          </a:ln>
        </p:spPr>
        <p:style>
          <a:lnRef idx="3">
            <a:schemeClr val="lt1"/>
          </a:lnRef>
          <a:fillRef idx="1">
            <a:schemeClr val="accent2"/>
          </a:fillRef>
          <a:effectRef idx="1">
            <a:schemeClr val="accent2"/>
          </a:effectRef>
          <a:fontRef idx="minor">
            <a:schemeClr val="lt1"/>
          </a:fontRef>
        </p:style>
        <p:txBody>
          <a:bodyPr lIns="199136" tIns="199136" rIns="199136" bIns="199136" spcCol="1270" anchor="ctr"/>
          <a:lstStyle/>
          <a:p>
            <a:pPr marL="285750" indent="-285750">
              <a:buFont typeface="Arial" panose="020B0604020202020204" pitchFamily="34" charset="0"/>
              <a:buChar char="•"/>
              <a:defRPr/>
            </a:pPr>
            <a:r>
              <a:rPr lang="zh-CN" altLang="en-US" sz="1600" dirty="0">
                <a:solidFill>
                  <a:schemeClr val="bg1"/>
                </a:solidFill>
                <a:latin typeface="微软雅黑" panose="020B0503020204020204" pitchFamily="34" charset="-122"/>
                <a:ea typeface="微软雅黑" panose="020B0503020204020204" pitchFamily="34" charset="-122"/>
              </a:rPr>
              <a:t>通过云测试技术，在全球实验室的海量终端中，选取</a:t>
            </a:r>
            <a:r>
              <a:rPr lang="en-US" altLang="zh-CN" sz="1600" dirty="0">
                <a:solidFill>
                  <a:schemeClr val="bg1"/>
                </a:solidFill>
                <a:latin typeface="微软雅黑" panose="020B0503020204020204" pitchFamily="34" charset="-122"/>
                <a:ea typeface="微软雅黑" panose="020B0503020204020204" pitchFamily="34" charset="-122"/>
              </a:rPr>
              <a:t>TOP600</a:t>
            </a:r>
            <a:r>
              <a:rPr lang="zh-CN" altLang="en-US" sz="1600" dirty="0">
                <a:solidFill>
                  <a:schemeClr val="bg1"/>
                </a:solidFill>
                <a:latin typeface="微软雅黑" panose="020B0503020204020204" pitchFamily="34" charset="-122"/>
                <a:ea typeface="微软雅黑" panose="020B0503020204020204" pitchFamily="34" charset="-122"/>
              </a:rPr>
              <a:t>机型或指定机型，将移动应用自动部署至云端真机，通过录制自动化执行脚本，覆盖</a:t>
            </a:r>
            <a:r>
              <a:rPr lang="en-US" altLang="zh-CN" sz="1600" dirty="0">
                <a:solidFill>
                  <a:schemeClr val="bg1"/>
                </a:solidFill>
                <a:latin typeface="微软雅黑" panose="020B0503020204020204" pitchFamily="34" charset="-122"/>
                <a:ea typeface="微软雅黑" panose="020B0503020204020204" pitchFamily="34" charset="-122"/>
              </a:rPr>
              <a:t>APP</a:t>
            </a:r>
            <a:r>
              <a:rPr lang="zh-CN" altLang="en-US" sz="1600" dirty="0">
                <a:solidFill>
                  <a:schemeClr val="bg1"/>
                </a:solidFill>
                <a:latin typeface="微软雅黑" panose="020B0503020204020204" pitchFamily="34" charset="-122"/>
                <a:ea typeface="微软雅黑" panose="020B0503020204020204" pitchFamily="34" charset="-122"/>
              </a:rPr>
              <a:t>的核心功能，进行自动执行检测，并将应用测试全过程自动记录下来，包含每个步骤对应的操作过程、截图、日志、性能指标等详细信息，自动形成一套基于移动应用质量方面的检测报告。</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239357" y="2128343"/>
            <a:ext cx="1904860" cy="923330"/>
            <a:chOff x="325282" y="2100633"/>
            <a:chExt cx="1904860" cy="923330"/>
          </a:xfrm>
        </p:grpSpPr>
        <p:pic>
          <p:nvPicPr>
            <p:cNvPr id="6" name="图片 5"/>
            <p:cNvPicPr>
              <a:picLocks noChangeAspect="1"/>
            </p:cNvPicPr>
            <p:nvPr/>
          </p:nvPicPr>
          <p:blipFill>
            <a:blip r:embed="rId2"/>
            <a:stretch>
              <a:fillRect/>
            </a:stretch>
          </p:blipFill>
          <p:spPr>
            <a:xfrm>
              <a:off x="325282" y="2178755"/>
              <a:ext cx="777521" cy="777521"/>
            </a:xfrm>
            <a:prstGeom prst="rect">
              <a:avLst/>
            </a:prstGeom>
          </p:spPr>
        </p:pic>
        <p:sp>
          <p:nvSpPr>
            <p:cNvPr id="29" name="文本框 28"/>
            <p:cNvSpPr txBox="1"/>
            <p:nvPr/>
          </p:nvSpPr>
          <p:spPr>
            <a:xfrm>
              <a:off x="1003524" y="2100633"/>
              <a:ext cx="1226618" cy="923330"/>
            </a:xfrm>
            <a:prstGeom prst="rect">
              <a:avLst/>
            </a:prstGeom>
            <a:noFill/>
          </p:spPr>
          <p:txBody>
            <a:bodyPr wrap="none" rtlCol="0">
              <a:spAutoFit/>
            </a:bodyPr>
            <a:lstStyle/>
            <a:p>
              <a:pPr algn="ctr">
                <a:lnSpc>
                  <a:spcPct val="150000"/>
                </a:lnSpc>
              </a:pPr>
              <a:r>
                <a:rPr kumimoji="1" lang="en-US" altLang="zh-CN" sz="1200" dirty="0">
                  <a:latin typeface="微软雅黑" panose="020B0503020204020204" pitchFamily="34" charset="-122"/>
                  <a:ea typeface="微软雅黑" panose="020B0503020204020204" pitchFamily="34" charset="-122"/>
                  <a:cs typeface="Hiragino Sans GB W3" charset="-122"/>
                </a:rPr>
                <a:t>100%</a:t>
              </a:r>
              <a:r>
                <a:rPr kumimoji="1" lang="zh-CN" altLang="en-US" sz="1200" dirty="0">
                  <a:latin typeface="微软雅黑" panose="020B0503020204020204" pitchFamily="34" charset="-122"/>
                  <a:ea typeface="微软雅黑" panose="020B0503020204020204" pitchFamily="34" charset="-122"/>
                  <a:cs typeface="Hiragino Sans GB W3" charset="-122"/>
                </a:rPr>
                <a:t>真机测试</a:t>
              </a:r>
              <a:endParaRPr kumimoji="1" lang="en-US" altLang="zh-CN" sz="1200" dirty="0">
                <a:latin typeface="微软雅黑" panose="020B0503020204020204" pitchFamily="34" charset="-122"/>
                <a:ea typeface="微软雅黑" panose="020B0503020204020204" pitchFamily="34" charset="-122"/>
                <a:cs typeface="Hiragino Sans GB W3" charset="-122"/>
              </a:endParaRPr>
            </a:p>
            <a:p>
              <a:pPr algn="ctr">
                <a:lnSpc>
                  <a:spcPct val="150000"/>
                </a:lnSpc>
              </a:pPr>
              <a:r>
                <a:rPr kumimoji="1" lang="en-US" altLang="zh-CN" sz="1200" dirty="0">
                  <a:latin typeface="微软雅黑" panose="020B0503020204020204" pitchFamily="34" charset="-122"/>
                  <a:ea typeface="微软雅黑" panose="020B0503020204020204" pitchFamily="34" charset="-122"/>
                  <a:cs typeface="Hiragino Sans GB W3" charset="-122"/>
                </a:rPr>
                <a:t>TOP600</a:t>
              </a:r>
              <a:r>
                <a:rPr kumimoji="1" lang="zh-CN" altLang="en-US" sz="1200" dirty="0">
                  <a:latin typeface="微软雅黑" panose="020B0503020204020204" pitchFamily="34" charset="-122"/>
                  <a:ea typeface="微软雅黑" panose="020B0503020204020204" pitchFamily="34" charset="-122"/>
                  <a:cs typeface="Hiragino Sans GB W3" charset="-122"/>
                </a:rPr>
                <a:t>机型</a:t>
              </a:r>
              <a:endParaRPr kumimoji="1" lang="en-US" altLang="zh-CN" sz="1200" dirty="0">
                <a:latin typeface="微软雅黑" panose="020B0503020204020204" pitchFamily="34" charset="-122"/>
                <a:ea typeface="微软雅黑" panose="020B0503020204020204" pitchFamily="34" charset="-122"/>
                <a:cs typeface="Hiragino Sans GB W3" charset="-122"/>
              </a:endParaRPr>
            </a:p>
            <a:p>
              <a:pPr algn="ctr">
                <a:lnSpc>
                  <a:spcPct val="150000"/>
                </a:lnSpc>
              </a:pPr>
              <a:r>
                <a:rPr kumimoji="1" lang="zh-CN" altLang="en-US" sz="1200" dirty="0">
                  <a:latin typeface="微软雅黑" panose="020B0503020204020204" pitchFamily="34" charset="-122"/>
                  <a:ea typeface="微软雅黑" panose="020B0503020204020204" pitchFamily="34" charset="-122"/>
                  <a:cs typeface="Hiragino Sans GB W3" charset="-122"/>
                </a:rPr>
                <a:t>自定义机型</a:t>
              </a:r>
            </a:p>
          </p:txBody>
        </p:sp>
      </p:grpSp>
      <p:grpSp>
        <p:nvGrpSpPr>
          <p:cNvPr id="43" name="组合 42"/>
          <p:cNvGrpSpPr/>
          <p:nvPr/>
        </p:nvGrpSpPr>
        <p:grpSpPr>
          <a:xfrm>
            <a:off x="2144217" y="2167200"/>
            <a:ext cx="2025714" cy="852355"/>
            <a:chOff x="260760" y="3109619"/>
            <a:chExt cx="2025714" cy="852355"/>
          </a:xfrm>
        </p:grpSpPr>
        <p:pic>
          <p:nvPicPr>
            <p:cNvPr id="24" name="图片 23"/>
            <p:cNvPicPr>
              <a:picLocks noChangeAspect="1"/>
            </p:cNvPicPr>
            <p:nvPr/>
          </p:nvPicPr>
          <p:blipFill>
            <a:blip r:embed="rId3"/>
            <a:stretch>
              <a:fillRect/>
            </a:stretch>
          </p:blipFill>
          <p:spPr>
            <a:xfrm>
              <a:off x="260760" y="3109619"/>
              <a:ext cx="842444" cy="852355"/>
            </a:xfrm>
            <a:prstGeom prst="rect">
              <a:avLst/>
            </a:prstGeom>
          </p:spPr>
        </p:pic>
        <p:sp>
          <p:nvSpPr>
            <p:cNvPr id="34" name="文本框 33"/>
            <p:cNvSpPr txBox="1"/>
            <p:nvPr/>
          </p:nvSpPr>
          <p:spPr>
            <a:xfrm>
              <a:off x="1024590" y="3235670"/>
              <a:ext cx="1261884" cy="613694"/>
            </a:xfrm>
            <a:prstGeom prst="rect">
              <a:avLst/>
            </a:prstGeom>
            <a:noFill/>
          </p:spPr>
          <p:txBody>
            <a:bodyPr wrap="none" rtlCol="0">
              <a:spAutoFit/>
            </a:bodyPr>
            <a:lstStyle/>
            <a:p>
              <a:pPr algn="ctr">
                <a:lnSpc>
                  <a:spcPct val="150000"/>
                </a:lnSpc>
              </a:pPr>
              <a:r>
                <a:rPr kumimoji="1" lang="zh-CN" altLang="en-US" sz="1200" dirty="0">
                  <a:latin typeface="微软雅黑" panose="020B0503020204020204" pitchFamily="34" charset="-122"/>
                  <a:ea typeface="微软雅黑" panose="020B0503020204020204" pitchFamily="34" charset="-122"/>
                  <a:cs typeface="Hiragino Sans GB W3" charset="-122"/>
                </a:rPr>
                <a:t>云端自动化执行</a:t>
              </a:r>
              <a:endParaRPr kumimoji="1" lang="en-US" altLang="zh-CN" sz="1200" dirty="0">
                <a:latin typeface="微软雅黑" panose="020B0503020204020204" pitchFamily="34" charset="-122"/>
                <a:ea typeface="微软雅黑" panose="020B0503020204020204" pitchFamily="34" charset="-122"/>
                <a:cs typeface="Hiragino Sans GB W3" charset="-122"/>
              </a:endParaRPr>
            </a:p>
            <a:p>
              <a:pPr algn="ctr">
                <a:lnSpc>
                  <a:spcPct val="150000"/>
                </a:lnSpc>
              </a:pPr>
              <a:r>
                <a:rPr kumimoji="1" lang="zh-CN" altLang="en-US" sz="1200" dirty="0">
                  <a:latin typeface="微软雅黑" panose="020B0503020204020204" pitchFamily="34" charset="-122"/>
                  <a:ea typeface="微软雅黑" panose="020B0503020204020204" pitchFamily="34" charset="-122"/>
                  <a:cs typeface="Hiragino Sans GB W3" charset="-122"/>
                </a:rPr>
                <a:t>脚本自定义</a:t>
              </a:r>
            </a:p>
          </p:txBody>
        </p:sp>
      </p:grpSp>
      <p:grpSp>
        <p:nvGrpSpPr>
          <p:cNvPr id="44" name="组合 43"/>
          <p:cNvGrpSpPr/>
          <p:nvPr/>
        </p:nvGrpSpPr>
        <p:grpSpPr>
          <a:xfrm>
            <a:off x="195800" y="3311343"/>
            <a:ext cx="1891917" cy="822634"/>
            <a:chOff x="300425" y="4116698"/>
            <a:chExt cx="1891917" cy="822634"/>
          </a:xfrm>
        </p:grpSpPr>
        <p:pic>
          <p:nvPicPr>
            <p:cNvPr id="32" name="图片 31"/>
            <p:cNvPicPr>
              <a:picLocks noChangeAspect="1"/>
            </p:cNvPicPr>
            <p:nvPr/>
          </p:nvPicPr>
          <p:blipFill>
            <a:blip r:embed="rId4"/>
            <a:stretch>
              <a:fillRect/>
            </a:stretch>
          </p:blipFill>
          <p:spPr>
            <a:xfrm>
              <a:off x="300425" y="4116698"/>
              <a:ext cx="783921" cy="822634"/>
            </a:xfrm>
            <a:prstGeom prst="rect">
              <a:avLst/>
            </a:prstGeom>
          </p:spPr>
        </p:pic>
        <p:sp>
          <p:nvSpPr>
            <p:cNvPr id="37" name="文本框 36"/>
            <p:cNvSpPr txBox="1"/>
            <p:nvPr/>
          </p:nvSpPr>
          <p:spPr>
            <a:xfrm>
              <a:off x="1084346" y="4156089"/>
              <a:ext cx="1107996" cy="646331"/>
            </a:xfrm>
            <a:prstGeom prst="rect">
              <a:avLst/>
            </a:prstGeom>
            <a:noFill/>
          </p:spPr>
          <p:txBody>
            <a:bodyPr wrap="none" rtlCol="0">
              <a:spAutoFit/>
            </a:bodyPr>
            <a:lstStyle/>
            <a:p>
              <a:pPr algn="ctr">
                <a:lnSpc>
                  <a:spcPct val="150000"/>
                </a:lnSpc>
              </a:pPr>
              <a:r>
                <a:rPr kumimoji="1" lang="zh-CN" altLang="en-US" sz="1200" dirty="0">
                  <a:latin typeface="微软雅黑" panose="020B0503020204020204" pitchFamily="34" charset="-122"/>
                  <a:ea typeface="微软雅黑" panose="020B0503020204020204" pitchFamily="34" charset="-122"/>
                  <a:cs typeface="Hiragino Sans GB W3" charset="-122"/>
                </a:rPr>
                <a:t>测试结果</a:t>
              </a:r>
              <a:endParaRPr kumimoji="1" lang="en-US" altLang="zh-CN" sz="1200" dirty="0">
                <a:latin typeface="微软雅黑" panose="020B0503020204020204" pitchFamily="34" charset="-122"/>
                <a:ea typeface="微软雅黑" panose="020B0503020204020204" pitchFamily="34" charset="-122"/>
                <a:cs typeface="Hiragino Sans GB W3" charset="-122"/>
              </a:endParaRPr>
            </a:p>
            <a:p>
              <a:pPr algn="ctr">
                <a:lnSpc>
                  <a:spcPct val="150000"/>
                </a:lnSpc>
              </a:pPr>
              <a:r>
                <a:rPr kumimoji="1" lang="zh-CN" altLang="en-US" sz="1200" dirty="0">
                  <a:latin typeface="微软雅黑" panose="020B0503020204020204" pitchFamily="34" charset="-122"/>
                  <a:ea typeface="微软雅黑" panose="020B0503020204020204" pitchFamily="34" charset="-122"/>
                  <a:cs typeface="Hiragino Sans GB W3" charset="-122"/>
                </a:rPr>
                <a:t>专家参与复审</a:t>
              </a:r>
            </a:p>
          </p:txBody>
        </p:sp>
      </p:grpSp>
      <p:grpSp>
        <p:nvGrpSpPr>
          <p:cNvPr id="45" name="组合 44"/>
          <p:cNvGrpSpPr/>
          <p:nvPr/>
        </p:nvGrpSpPr>
        <p:grpSpPr>
          <a:xfrm>
            <a:off x="2185283" y="3353897"/>
            <a:ext cx="2036940" cy="790575"/>
            <a:chOff x="297097" y="5141746"/>
            <a:chExt cx="2036940" cy="790575"/>
          </a:xfrm>
        </p:grpSpPr>
        <p:pic>
          <p:nvPicPr>
            <p:cNvPr id="35" name="图片 34"/>
            <p:cNvPicPr>
              <a:picLocks noChangeAspect="1"/>
            </p:cNvPicPr>
            <p:nvPr/>
          </p:nvPicPr>
          <p:blipFill>
            <a:blip r:embed="rId5"/>
            <a:stretch>
              <a:fillRect/>
            </a:stretch>
          </p:blipFill>
          <p:spPr>
            <a:xfrm>
              <a:off x="297097" y="5141746"/>
              <a:ext cx="790575" cy="790575"/>
            </a:xfrm>
            <a:prstGeom prst="rect">
              <a:avLst/>
            </a:prstGeom>
          </p:spPr>
        </p:pic>
        <p:sp>
          <p:nvSpPr>
            <p:cNvPr id="38" name="文本框 37"/>
            <p:cNvSpPr txBox="1"/>
            <p:nvPr/>
          </p:nvSpPr>
          <p:spPr>
            <a:xfrm>
              <a:off x="1046505" y="5329284"/>
              <a:ext cx="1287532" cy="369332"/>
            </a:xfrm>
            <a:prstGeom prst="rect">
              <a:avLst/>
            </a:prstGeom>
            <a:noFill/>
          </p:spPr>
          <p:txBody>
            <a:bodyPr wrap="none" rtlCol="0">
              <a:spAutoFit/>
            </a:bodyPr>
            <a:lstStyle/>
            <a:p>
              <a:pPr algn="ctr">
                <a:lnSpc>
                  <a:spcPct val="150000"/>
                </a:lnSpc>
              </a:pPr>
              <a:r>
                <a:rPr kumimoji="1" lang="en-US" altLang="zh-CN" sz="1200" dirty="0">
                  <a:latin typeface="微软雅黑" panose="020B0503020204020204" pitchFamily="34" charset="-122"/>
                  <a:ea typeface="微软雅黑" panose="020B0503020204020204" pitchFamily="34" charset="-122"/>
                  <a:cs typeface="Hiragino Sans GB W3" charset="-122"/>
                </a:rPr>
                <a:t>24</a:t>
              </a:r>
              <a:r>
                <a:rPr kumimoji="1" lang="zh-CN" altLang="en-US" sz="1200" dirty="0">
                  <a:latin typeface="微软雅黑" panose="020B0503020204020204" pitchFamily="34" charset="-122"/>
                  <a:ea typeface="微软雅黑" panose="020B0503020204020204" pitchFamily="34" charset="-122"/>
                  <a:cs typeface="Hiragino Sans GB W3" charset="-122"/>
                </a:rPr>
                <a:t>小时极速交付</a:t>
              </a:r>
            </a:p>
          </p:txBody>
        </p:sp>
      </p:grpSp>
      <p:grpSp>
        <p:nvGrpSpPr>
          <p:cNvPr id="46" name="组合 45"/>
          <p:cNvGrpSpPr/>
          <p:nvPr/>
        </p:nvGrpSpPr>
        <p:grpSpPr>
          <a:xfrm>
            <a:off x="1323811" y="4390987"/>
            <a:ext cx="1441420" cy="1863581"/>
            <a:chOff x="1323811" y="4390987"/>
            <a:chExt cx="1441420" cy="1863581"/>
          </a:xfrm>
        </p:grpSpPr>
        <p:sp>
          <p:nvSpPr>
            <p:cNvPr id="41" name="文本框 40"/>
            <p:cNvSpPr txBox="1"/>
            <p:nvPr/>
          </p:nvSpPr>
          <p:spPr>
            <a:xfrm>
              <a:off x="1323811" y="5515904"/>
              <a:ext cx="1441420" cy="738664"/>
            </a:xfrm>
            <a:prstGeom prst="rect">
              <a:avLst/>
            </a:prstGeom>
            <a:noFill/>
          </p:spPr>
          <p:txBody>
            <a:bodyPr wrap="none" rtlCol="0">
              <a:spAutoFit/>
            </a:bodyPr>
            <a:lstStyle/>
            <a:p>
              <a:pPr algn="ctr">
                <a:lnSpc>
                  <a:spcPct val="150000"/>
                </a:lnSpc>
              </a:pPr>
              <a:r>
                <a:rPr kumimoji="1" lang="zh-CN" altLang="en-US" sz="1400" b="1" dirty="0">
                  <a:latin typeface="微软雅黑" panose="020B0503020204020204" pitchFamily="34" charset="-122"/>
                  <a:ea typeface="微软雅黑" panose="020B0503020204020204" pitchFamily="34" charset="-122"/>
                  <a:cs typeface="Hiragino Sans GB W3" charset="-122"/>
                </a:rPr>
                <a:t>一套全面详实的</a:t>
              </a:r>
              <a:endParaRPr kumimoji="1" lang="en-US" altLang="zh-CN" sz="1400" b="1" dirty="0">
                <a:latin typeface="微软雅黑" panose="020B0503020204020204" pitchFamily="34" charset="-122"/>
                <a:ea typeface="微软雅黑" panose="020B0503020204020204" pitchFamily="34" charset="-122"/>
                <a:cs typeface="Hiragino Sans GB W3" charset="-122"/>
              </a:endParaRPr>
            </a:p>
            <a:p>
              <a:pPr algn="ctr">
                <a:lnSpc>
                  <a:spcPct val="150000"/>
                </a:lnSpc>
              </a:pPr>
              <a:r>
                <a:rPr kumimoji="1" lang="zh-CN" altLang="en-US" sz="1400" b="1" dirty="0">
                  <a:latin typeface="微软雅黑" panose="020B0503020204020204" pitchFamily="34" charset="-122"/>
                  <a:ea typeface="微软雅黑" panose="020B0503020204020204" pitchFamily="34" charset="-122"/>
                  <a:cs typeface="Hiragino Sans GB W3" charset="-122"/>
                </a:rPr>
                <a:t>质量测试报告</a:t>
              </a:r>
            </a:p>
          </p:txBody>
        </p:sp>
        <p:pic>
          <p:nvPicPr>
            <p:cNvPr id="39" name="图片 38"/>
            <p:cNvPicPr>
              <a:picLocks noChangeAspect="1"/>
            </p:cNvPicPr>
            <p:nvPr/>
          </p:nvPicPr>
          <p:blipFill>
            <a:blip r:embed="rId6"/>
            <a:stretch>
              <a:fillRect/>
            </a:stretch>
          </p:blipFill>
          <p:spPr>
            <a:xfrm>
              <a:off x="1458394" y="4390987"/>
              <a:ext cx="1120362" cy="1107025"/>
            </a:xfrm>
            <a:prstGeom prst="rect">
              <a:avLst/>
            </a:prstGeom>
          </p:spPr>
        </p:pic>
      </p:grpSp>
      <p:pic>
        <p:nvPicPr>
          <p:cNvPr id="40" name="图片 39"/>
          <p:cNvPicPr>
            <a:picLocks noChangeAspect="1"/>
          </p:cNvPicPr>
          <p:nvPr/>
        </p:nvPicPr>
        <p:blipFill>
          <a:blip r:embed="rId7"/>
          <a:stretch>
            <a:fillRect/>
          </a:stretch>
        </p:blipFill>
        <p:spPr>
          <a:xfrm>
            <a:off x="5458978" y="1936329"/>
            <a:ext cx="5549165" cy="4189139"/>
          </a:xfrm>
          <a:prstGeom prst="rect">
            <a:avLst/>
          </a:prstGeom>
        </p:spPr>
      </p:pic>
      <p:grpSp>
        <p:nvGrpSpPr>
          <p:cNvPr id="7" name="组合 6"/>
          <p:cNvGrpSpPr/>
          <p:nvPr/>
        </p:nvGrpSpPr>
        <p:grpSpPr>
          <a:xfrm>
            <a:off x="4303382" y="1891884"/>
            <a:ext cx="7691341" cy="4313885"/>
            <a:chOff x="4303382" y="1891884"/>
            <a:chExt cx="7691341" cy="4313885"/>
          </a:xfrm>
        </p:grpSpPr>
        <p:pic>
          <p:nvPicPr>
            <p:cNvPr id="48" name="图片 47"/>
            <p:cNvPicPr>
              <a:picLocks noChangeAspect="1"/>
            </p:cNvPicPr>
            <p:nvPr/>
          </p:nvPicPr>
          <p:blipFill>
            <a:blip r:embed="rId8"/>
            <a:stretch>
              <a:fillRect/>
            </a:stretch>
          </p:blipFill>
          <p:spPr>
            <a:xfrm>
              <a:off x="4303382" y="1891884"/>
              <a:ext cx="7691341" cy="4313885"/>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7855527" y="1926331"/>
              <a:ext cx="2646218" cy="4566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2844852"/>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xit" presetSubtype="0" fill="hold" nodeType="withEffect">
                                  <p:stCondLst>
                                    <p:cond delay="0"/>
                                  </p:stCondLst>
                                  <p:childTnLst>
                                    <p:animEffect transition="out" filter="fade">
                                      <p:cBhvr>
                                        <p:cTn id="17" dur="500"/>
                                        <p:tgtEl>
                                          <p:spTgt spid="40"/>
                                        </p:tgtEl>
                                      </p:cBhvr>
                                    </p:animEffect>
                                    <p:set>
                                      <p:cBhvr>
                                        <p:cTn id="18" dur="1" fill="hold">
                                          <p:stCondLst>
                                            <p:cond delay="499"/>
                                          </p:stCondLst>
                                        </p:cTn>
                                        <p:tgtEl>
                                          <p:spTgt spid="4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深度</a:t>
            </a:r>
            <a:r>
              <a:rPr kumimoji="1" lang="zh-CN" altLang="en-US"/>
              <a:t>兼容测试</a:t>
            </a:r>
            <a:endParaRPr lang="zh-CN" altLang="en-US" dirty="0"/>
          </a:p>
        </p:txBody>
      </p:sp>
      <p:sp>
        <p:nvSpPr>
          <p:cNvPr id="4" name="灯片编号占位符 3"/>
          <p:cNvSpPr>
            <a:spLocks noGrp="1"/>
          </p:cNvSpPr>
          <p:nvPr>
            <p:ph type="sldNum" sz="quarter" idx="12"/>
          </p:nvPr>
        </p:nvSpPr>
        <p:spPr/>
        <p:txBody>
          <a:bodyPr/>
          <a:lstStyle/>
          <a:p>
            <a:fld id="{D53CB646-9C68-9A45-BA80-FD674575B784}" type="slidenum">
              <a:rPr lang="en-US" smtClean="0"/>
              <a:pPr/>
              <a:t>28</a:t>
            </a:fld>
            <a:endParaRPr lang="en-US"/>
          </a:p>
        </p:txBody>
      </p:sp>
      <p:sp>
        <p:nvSpPr>
          <p:cNvPr id="5" name="页脚占位符 4"/>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grpSp>
        <p:nvGrpSpPr>
          <p:cNvPr id="17" name="组合 16"/>
          <p:cNvGrpSpPr/>
          <p:nvPr/>
        </p:nvGrpSpPr>
        <p:grpSpPr>
          <a:xfrm>
            <a:off x="203308" y="1073012"/>
            <a:ext cx="6758198" cy="2167558"/>
            <a:chOff x="480000" y="1073012"/>
            <a:chExt cx="6758198" cy="2167558"/>
          </a:xfrm>
        </p:grpSpPr>
        <p:grpSp>
          <p:nvGrpSpPr>
            <p:cNvPr id="14" name="组合 13"/>
            <p:cNvGrpSpPr/>
            <p:nvPr/>
          </p:nvGrpSpPr>
          <p:grpSpPr>
            <a:xfrm>
              <a:off x="480000" y="1073012"/>
              <a:ext cx="3705020" cy="2167558"/>
              <a:chOff x="919576" y="1073012"/>
              <a:chExt cx="3705020" cy="2167558"/>
            </a:xfrm>
          </p:grpSpPr>
          <p:pic>
            <p:nvPicPr>
              <p:cNvPr id="3" name="图片 2"/>
              <p:cNvPicPr>
                <a:picLocks noChangeAspect="1"/>
              </p:cNvPicPr>
              <p:nvPr/>
            </p:nvPicPr>
            <p:blipFill>
              <a:blip r:embed="rId2"/>
              <a:stretch>
                <a:fillRect/>
              </a:stretch>
            </p:blipFill>
            <p:spPr>
              <a:xfrm>
                <a:off x="919576" y="1073012"/>
                <a:ext cx="1685925" cy="2114550"/>
              </a:xfrm>
              <a:prstGeom prst="rect">
                <a:avLst/>
              </a:prstGeom>
            </p:spPr>
          </p:pic>
          <p:pic>
            <p:nvPicPr>
              <p:cNvPr id="12" name="图片 11"/>
              <p:cNvPicPr>
                <a:picLocks noChangeAspect="1"/>
              </p:cNvPicPr>
              <p:nvPr/>
            </p:nvPicPr>
            <p:blipFill>
              <a:blip r:embed="rId3"/>
              <a:stretch>
                <a:fillRect/>
              </a:stretch>
            </p:blipFill>
            <p:spPr>
              <a:xfrm>
                <a:off x="2662446" y="1135545"/>
                <a:ext cx="1962150" cy="2105025"/>
              </a:xfrm>
              <a:prstGeom prst="rect">
                <a:avLst/>
              </a:prstGeom>
            </p:spPr>
          </p:pic>
        </p:grpSp>
        <p:pic>
          <p:nvPicPr>
            <p:cNvPr id="15" name="图片 14"/>
            <p:cNvPicPr>
              <a:picLocks noChangeAspect="1"/>
            </p:cNvPicPr>
            <p:nvPr/>
          </p:nvPicPr>
          <p:blipFill>
            <a:blip r:embed="rId4"/>
            <a:stretch>
              <a:fillRect/>
            </a:stretch>
          </p:blipFill>
          <p:spPr>
            <a:xfrm>
              <a:off x="4294973" y="1135545"/>
              <a:ext cx="2943225" cy="1695450"/>
            </a:xfrm>
            <a:prstGeom prst="rect">
              <a:avLst/>
            </a:prstGeom>
          </p:spPr>
        </p:pic>
        <p:pic>
          <p:nvPicPr>
            <p:cNvPr id="16" name="图片 15"/>
            <p:cNvPicPr>
              <a:picLocks noChangeAspect="1"/>
            </p:cNvPicPr>
            <p:nvPr/>
          </p:nvPicPr>
          <p:blipFill>
            <a:blip r:embed="rId5"/>
            <a:stretch>
              <a:fillRect/>
            </a:stretch>
          </p:blipFill>
          <p:spPr>
            <a:xfrm>
              <a:off x="4374981" y="2913408"/>
              <a:ext cx="1419225" cy="247650"/>
            </a:xfrm>
            <a:prstGeom prst="rect">
              <a:avLst/>
            </a:prstGeom>
          </p:spPr>
        </p:pic>
      </p:grpSp>
      <p:pic>
        <p:nvPicPr>
          <p:cNvPr id="18" name="图片 17"/>
          <p:cNvPicPr>
            <a:picLocks noChangeAspect="1"/>
          </p:cNvPicPr>
          <p:nvPr/>
        </p:nvPicPr>
        <p:blipFill>
          <a:blip r:embed="rId6"/>
          <a:stretch>
            <a:fillRect/>
          </a:stretch>
        </p:blipFill>
        <p:spPr>
          <a:xfrm>
            <a:off x="7371389" y="1206362"/>
            <a:ext cx="1657350" cy="1981200"/>
          </a:xfrm>
          <a:prstGeom prst="rect">
            <a:avLst/>
          </a:prstGeom>
        </p:spPr>
      </p:pic>
      <p:cxnSp>
        <p:nvCxnSpPr>
          <p:cNvPr id="21" name="直接连接符 20"/>
          <p:cNvCxnSpPr/>
          <p:nvPr/>
        </p:nvCxnSpPr>
        <p:spPr>
          <a:xfrm>
            <a:off x="7137501" y="872836"/>
            <a:ext cx="0" cy="2367734"/>
          </a:xfrm>
          <a:prstGeom prst="line">
            <a:avLst/>
          </a:prstGeom>
          <a:ln w="25400">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graphicFrame>
        <p:nvGraphicFramePr>
          <p:cNvPr id="23" name="图表 22"/>
          <p:cNvGraphicFramePr/>
          <p:nvPr>
            <p:extLst/>
          </p:nvPr>
        </p:nvGraphicFramePr>
        <p:xfrm>
          <a:off x="480000" y="3558740"/>
          <a:ext cx="3759552" cy="273211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4" name="图表 23"/>
          <p:cNvGraphicFramePr/>
          <p:nvPr>
            <p:extLst/>
          </p:nvPr>
        </p:nvGraphicFramePr>
        <p:xfrm>
          <a:off x="4569447" y="3558740"/>
          <a:ext cx="2959237" cy="2675210"/>
        </p:xfrm>
        <a:graphic>
          <a:graphicData uri="http://schemas.openxmlformats.org/drawingml/2006/chart">
            <c:chart xmlns:c="http://schemas.openxmlformats.org/drawingml/2006/chart" xmlns:r="http://schemas.openxmlformats.org/officeDocument/2006/relationships" r:id="rId8"/>
          </a:graphicData>
        </a:graphic>
      </p:graphicFrame>
      <p:pic>
        <p:nvPicPr>
          <p:cNvPr id="7" name="图片 6"/>
          <p:cNvPicPr>
            <a:picLocks noChangeAspect="1"/>
          </p:cNvPicPr>
          <p:nvPr/>
        </p:nvPicPr>
        <p:blipFill>
          <a:blip r:embed="rId9"/>
          <a:stretch>
            <a:fillRect/>
          </a:stretch>
        </p:blipFill>
        <p:spPr>
          <a:xfrm>
            <a:off x="7649706" y="3834663"/>
            <a:ext cx="4250154" cy="1979200"/>
          </a:xfrm>
          <a:prstGeom prst="rect">
            <a:avLst/>
          </a:prstGeom>
        </p:spPr>
      </p:pic>
      <p:grpSp>
        <p:nvGrpSpPr>
          <p:cNvPr id="6" name="组合 5"/>
          <p:cNvGrpSpPr/>
          <p:nvPr/>
        </p:nvGrpSpPr>
        <p:grpSpPr>
          <a:xfrm>
            <a:off x="9200073" y="1192695"/>
            <a:ext cx="2924175" cy="1968363"/>
            <a:chOff x="9200073" y="1192695"/>
            <a:chExt cx="2924175" cy="1968363"/>
          </a:xfrm>
        </p:grpSpPr>
        <p:pic>
          <p:nvPicPr>
            <p:cNvPr id="19" name="图片 18"/>
            <p:cNvPicPr>
              <a:picLocks noChangeAspect="1"/>
            </p:cNvPicPr>
            <p:nvPr/>
          </p:nvPicPr>
          <p:blipFill>
            <a:blip r:embed="rId10"/>
            <a:stretch>
              <a:fillRect/>
            </a:stretch>
          </p:blipFill>
          <p:spPr>
            <a:xfrm>
              <a:off x="9200073" y="1192695"/>
              <a:ext cx="2924175" cy="1581150"/>
            </a:xfrm>
            <a:prstGeom prst="rect">
              <a:avLst/>
            </a:prstGeom>
          </p:spPr>
        </p:pic>
        <p:pic>
          <p:nvPicPr>
            <p:cNvPr id="20" name="图片 19"/>
            <p:cNvPicPr>
              <a:picLocks noChangeAspect="1"/>
            </p:cNvPicPr>
            <p:nvPr/>
          </p:nvPicPr>
          <p:blipFill>
            <a:blip r:embed="rId5"/>
            <a:stretch>
              <a:fillRect/>
            </a:stretch>
          </p:blipFill>
          <p:spPr>
            <a:xfrm>
              <a:off x="9289520" y="2913408"/>
              <a:ext cx="1419225" cy="247650"/>
            </a:xfrm>
            <a:prstGeom prst="rect">
              <a:avLst/>
            </a:prstGeom>
          </p:spPr>
        </p:pic>
      </p:grpSp>
      <p:cxnSp>
        <p:nvCxnSpPr>
          <p:cNvPr id="9" name="直接连接符 8"/>
          <p:cNvCxnSpPr/>
          <p:nvPr/>
        </p:nvCxnSpPr>
        <p:spPr>
          <a:xfrm>
            <a:off x="258729" y="3415553"/>
            <a:ext cx="11641131" cy="0"/>
          </a:xfrm>
          <a:prstGeom prst="line">
            <a:avLst/>
          </a:prstGeom>
          <a:ln w="25400">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2" name="直接连接符 21"/>
          <p:cNvCxnSpPr/>
          <p:nvPr/>
        </p:nvCxnSpPr>
        <p:spPr>
          <a:xfrm>
            <a:off x="4405195" y="3545293"/>
            <a:ext cx="0" cy="2367734"/>
          </a:xfrm>
          <a:prstGeom prst="line">
            <a:avLst/>
          </a:prstGeom>
          <a:ln w="25400">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2326817"/>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29</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lang="en-US" altLang="zh-CN" dirty="0"/>
              <a:t>Testin</a:t>
            </a:r>
            <a:r>
              <a:rPr lang="zh-CN" altLang="en-US" dirty="0"/>
              <a:t>兼容性测试流程 </a:t>
            </a:r>
            <a:r>
              <a:rPr lang="en-US" altLang="zh-CN" dirty="0"/>
              <a:t>– </a:t>
            </a:r>
            <a:r>
              <a:rPr lang="zh-CN" altLang="en-US" dirty="0"/>
              <a:t>需求确认</a:t>
            </a:r>
            <a:r>
              <a:rPr lang="en-US" altLang="zh-CN" dirty="0"/>
              <a:t>&amp;</a:t>
            </a:r>
            <a:r>
              <a:rPr lang="zh-CN" altLang="en-US" dirty="0"/>
              <a:t>脚本开发流程</a:t>
            </a:r>
          </a:p>
        </p:txBody>
      </p:sp>
      <p:grpSp>
        <p:nvGrpSpPr>
          <p:cNvPr id="5" name="组合 4"/>
          <p:cNvGrpSpPr/>
          <p:nvPr/>
        </p:nvGrpSpPr>
        <p:grpSpPr>
          <a:xfrm>
            <a:off x="258729" y="1195861"/>
            <a:ext cx="11641723" cy="4662512"/>
            <a:chOff x="258729" y="1195861"/>
            <a:chExt cx="11641723" cy="4662512"/>
          </a:xfrm>
        </p:grpSpPr>
        <p:sp>
          <p:nvSpPr>
            <p:cNvPr id="6" name="圆角矩形 5"/>
            <p:cNvSpPr/>
            <p:nvPr/>
          </p:nvSpPr>
          <p:spPr>
            <a:xfrm>
              <a:off x="258729" y="1292010"/>
              <a:ext cx="2047003" cy="835771"/>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客户需求</a:t>
              </a:r>
            </a:p>
          </p:txBody>
        </p:sp>
        <p:sp>
          <p:nvSpPr>
            <p:cNvPr id="7" name="圆角矩形 6"/>
            <p:cNvSpPr/>
            <p:nvPr/>
          </p:nvSpPr>
          <p:spPr>
            <a:xfrm>
              <a:off x="3453980" y="1292008"/>
              <a:ext cx="1959597" cy="835773"/>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问题确认</a:t>
              </a:r>
            </a:p>
          </p:txBody>
        </p:sp>
        <p:sp>
          <p:nvSpPr>
            <p:cNvPr id="9" name="菱形 8"/>
            <p:cNvSpPr/>
            <p:nvPr/>
          </p:nvSpPr>
          <p:spPr>
            <a:xfrm>
              <a:off x="1552682" y="2907282"/>
              <a:ext cx="2693232" cy="962776"/>
            </a:xfrm>
            <a:prstGeom prst="diamond">
              <a:avLst/>
            </a:prstGeom>
            <a:solidFill>
              <a:srgbClr val="008AC2"/>
            </a:solidFill>
            <a:ln>
              <a:solidFill>
                <a:srgbClr val="008AC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微软雅黑" panose="020B0503020204020204" pitchFamily="34" charset="-122"/>
                  <a:ea typeface="微软雅黑" panose="020B0503020204020204" pitchFamily="34" charset="-122"/>
                </a:rPr>
                <a:t>创建</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测试流程</a:t>
              </a:r>
            </a:p>
          </p:txBody>
        </p:sp>
        <p:sp>
          <p:nvSpPr>
            <p:cNvPr id="10" name="菱形 9"/>
            <p:cNvSpPr/>
            <p:nvPr/>
          </p:nvSpPr>
          <p:spPr>
            <a:xfrm>
              <a:off x="4533602" y="2897420"/>
              <a:ext cx="2791722" cy="953204"/>
            </a:xfrm>
            <a:prstGeom prst="diamond">
              <a:avLst/>
            </a:prstGeom>
            <a:solidFill>
              <a:srgbClr val="008AC2"/>
            </a:solidFill>
            <a:ln>
              <a:solidFill>
                <a:srgbClr val="008AC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微软雅黑" panose="020B0503020204020204" pitchFamily="34" charset="-122"/>
                  <a:ea typeface="微软雅黑" panose="020B0503020204020204" pitchFamily="34" charset="-122"/>
                </a:rPr>
                <a:t>检查</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脚本结果</a:t>
              </a:r>
            </a:p>
          </p:txBody>
        </p:sp>
        <p:sp>
          <p:nvSpPr>
            <p:cNvPr id="11" name="圆角矩形 10"/>
            <p:cNvSpPr/>
            <p:nvPr/>
          </p:nvSpPr>
          <p:spPr>
            <a:xfrm>
              <a:off x="1189551" y="4535671"/>
              <a:ext cx="9637476" cy="1322702"/>
            </a:xfrm>
            <a:prstGeom prst="roundRect">
              <a:avLst/>
            </a:prstGeom>
            <a:solidFill>
              <a:srgbClr val="78C2E0"/>
            </a:solidFill>
            <a:ln>
              <a:solidFill>
                <a:srgbClr val="78C2E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r>
                <a:rPr lang="en-US" altLang="zh-CN" sz="1100" b="1" dirty="0">
                  <a:solidFill>
                    <a:schemeClr val="bg1"/>
                  </a:solidFill>
                  <a:latin typeface="微软雅黑" panose="020B0503020204020204" pitchFamily="34" charset="-122"/>
                  <a:ea typeface="微软雅黑" panose="020B0503020204020204" pitchFamily="34" charset="-122"/>
                </a:rPr>
                <a:t>Testin</a:t>
              </a:r>
              <a:r>
                <a:rPr lang="zh-CN" altLang="en-US" sz="1100" b="1" dirty="0">
                  <a:solidFill>
                    <a:schemeClr val="bg1"/>
                  </a:solidFill>
                  <a:latin typeface="微软雅黑" panose="020B0503020204020204" pitchFamily="34" charset="-122"/>
                  <a:ea typeface="微软雅黑" panose="020B0503020204020204" pitchFamily="34" charset="-122"/>
                </a:rPr>
                <a:t>脚本库</a:t>
              </a:r>
            </a:p>
          </p:txBody>
        </p:sp>
        <p:sp>
          <p:nvSpPr>
            <p:cNvPr id="12" name="圆角矩形 11"/>
            <p:cNvSpPr/>
            <p:nvPr/>
          </p:nvSpPr>
          <p:spPr>
            <a:xfrm>
              <a:off x="10064365" y="3053398"/>
              <a:ext cx="1836087" cy="767357"/>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等待测试执行</a:t>
              </a:r>
            </a:p>
          </p:txBody>
        </p:sp>
        <p:cxnSp>
          <p:nvCxnSpPr>
            <p:cNvPr id="13" name="肘形连接符 12"/>
            <p:cNvCxnSpPr>
              <a:stCxn id="6" idx="2"/>
              <a:endCxn id="9" idx="1"/>
            </p:cNvCxnSpPr>
            <p:nvPr/>
          </p:nvCxnSpPr>
          <p:spPr>
            <a:xfrm rot="16200000" flipH="1">
              <a:off x="787012" y="2622999"/>
              <a:ext cx="1260889" cy="270451"/>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4" name="肘形连接符 10"/>
            <p:cNvCxnSpPr>
              <a:stCxn id="9" idx="3"/>
              <a:endCxn id="7" idx="2"/>
            </p:cNvCxnSpPr>
            <p:nvPr/>
          </p:nvCxnSpPr>
          <p:spPr>
            <a:xfrm flipV="1">
              <a:off x="4245914" y="2127781"/>
              <a:ext cx="187865" cy="1260889"/>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5" name="肘形连接符 10"/>
            <p:cNvCxnSpPr>
              <a:stCxn id="10" idx="0"/>
              <a:endCxn id="7" idx="3"/>
            </p:cNvCxnSpPr>
            <p:nvPr/>
          </p:nvCxnSpPr>
          <p:spPr>
            <a:xfrm rot="16200000" flipV="1">
              <a:off x="5077758" y="2045715"/>
              <a:ext cx="1187525" cy="515886"/>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6" name="圆角矩形 15"/>
            <p:cNvSpPr/>
            <p:nvPr/>
          </p:nvSpPr>
          <p:spPr>
            <a:xfrm>
              <a:off x="4994340" y="4719820"/>
              <a:ext cx="4689512" cy="974030"/>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err="1">
                  <a:latin typeface="微软雅黑" panose="020B0503020204020204" pitchFamily="34" charset="-122"/>
                  <a:ea typeface="微软雅黑" panose="020B0503020204020204" pitchFamily="34" charset="-122"/>
                </a:rPr>
                <a:t>iTestin</a:t>
              </a:r>
              <a:r>
                <a:rPr lang="en-US" altLang="zh-CN" sz="2000" dirty="0">
                  <a:latin typeface="微软雅黑" panose="020B0503020204020204" pitchFamily="34" charset="-122"/>
                  <a:ea typeface="微软雅黑" panose="020B0503020204020204" pitchFamily="34" charset="-122"/>
                </a:rPr>
                <a:t> Pro</a:t>
              </a:r>
              <a:r>
                <a:rPr lang="zh-CN" altLang="en-US" sz="2000" dirty="0">
                  <a:latin typeface="微软雅黑" panose="020B0503020204020204" pitchFamily="34" charset="-122"/>
                  <a:ea typeface="微软雅黑" panose="020B0503020204020204" pitchFamily="34" charset="-122"/>
                </a:rPr>
                <a:t>试运行</a:t>
              </a:r>
            </a:p>
          </p:txBody>
        </p:sp>
        <p:sp>
          <p:nvSpPr>
            <p:cNvPr id="17" name="圆角矩形 16"/>
            <p:cNvSpPr/>
            <p:nvPr/>
          </p:nvSpPr>
          <p:spPr>
            <a:xfrm>
              <a:off x="1989182" y="4814061"/>
              <a:ext cx="1814707" cy="765922"/>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创建测试脚本</a:t>
              </a:r>
            </a:p>
          </p:txBody>
        </p:sp>
        <p:cxnSp>
          <p:nvCxnSpPr>
            <p:cNvPr id="18" name="肘形连接符 10"/>
            <p:cNvCxnSpPr>
              <a:stCxn id="20" idx="3"/>
              <a:endCxn id="12" idx="1"/>
            </p:cNvCxnSpPr>
            <p:nvPr/>
          </p:nvCxnSpPr>
          <p:spPr>
            <a:xfrm>
              <a:off x="9870210" y="1669951"/>
              <a:ext cx="194155" cy="1767126"/>
            </a:xfrm>
            <a:prstGeom prst="bentConnector3">
              <a:avLst>
                <a:gd name="adj1" fmla="val 50000"/>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肘形连接符 10"/>
            <p:cNvCxnSpPr>
              <a:stCxn id="10" idx="3"/>
              <a:endCxn id="20" idx="1"/>
            </p:cNvCxnSpPr>
            <p:nvPr/>
          </p:nvCxnSpPr>
          <p:spPr>
            <a:xfrm flipV="1">
              <a:off x="7325324" y="1669951"/>
              <a:ext cx="248387" cy="1704071"/>
            </a:xfrm>
            <a:prstGeom prst="bentConnector3">
              <a:avLst>
                <a:gd name="adj1" fmla="val 50000"/>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0" name="菱形 19"/>
            <p:cNvSpPr/>
            <p:nvPr/>
          </p:nvSpPr>
          <p:spPr>
            <a:xfrm>
              <a:off x="7573711" y="1195861"/>
              <a:ext cx="2296499" cy="948180"/>
            </a:xfrm>
            <a:prstGeom prst="diamond">
              <a:avLst/>
            </a:prstGeom>
            <a:solidFill>
              <a:srgbClr val="008AC2"/>
            </a:solidFill>
            <a:ln>
              <a:solidFill>
                <a:srgbClr val="008AC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微软雅黑" panose="020B0503020204020204" pitchFamily="34" charset="-122"/>
                  <a:ea typeface="微软雅黑" panose="020B0503020204020204" pitchFamily="34" charset="-122"/>
                </a:rPr>
                <a:t>测试用例复查</a:t>
              </a:r>
            </a:p>
          </p:txBody>
        </p:sp>
        <p:sp>
          <p:nvSpPr>
            <p:cNvPr id="21" name="圆角矩形 20"/>
            <p:cNvSpPr/>
            <p:nvPr/>
          </p:nvSpPr>
          <p:spPr>
            <a:xfrm>
              <a:off x="7758667" y="3053400"/>
              <a:ext cx="1926589" cy="767355"/>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更新测试用例</a:t>
              </a:r>
            </a:p>
          </p:txBody>
        </p:sp>
        <p:cxnSp>
          <p:nvCxnSpPr>
            <p:cNvPr id="22" name="直接箭头连接符 21"/>
            <p:cNvCxnSpPr>
              <a:stCxn id="20" idx="2"/>
              <a:endCxn id="21" idx="0"/>
            </p:cNvCxnSpPr>
            <p:nvPr/>
          </p:nvCxnSpPr>
          <p:spPr>
            <a:xfrm>
              <a:off x="8721961" y="2144041"/>
              <a:ext cx="1" cy="909359"/>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21" idx="2"/>
            </p:cNvCxnSpPr>
            <p:nvPr/>
          </p:nvCxnSpPr>
          <p:spPr>
            <a:xfrm>
              <a:off x="8721962" y="3820755"/>
              <a:ext cx="0" cy="867824"/>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肘形连接符 24"/>
            <p:cNvCxnSpPr>
              <a:stCxn id="7" idx="1"/>
              <a:endCxn id="9" idx="0"/>
            </p:cNvCxnSpPr>
            <p:nvPr/>
          </p:nvCxnSpPr>
          <p:spPr>
            <a:xfrm rot="10800000" flipV="1">
              <a:off x="2899298" y="1709894"/>
              <a:ext cx="554682" cy="1197387"/>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17" idx="3"/>
              <a:endCxn id="16" idx="1"/>
            </p:cNvCxnSpPr>
            <p:nvPr/>
          </p:nvCxnSpPr>
          <p:spPr>
            <a:xfrm>
              <a:off x="3803889" y="5197022"/>
              <a:ext cx="1190451" cy="9813"/>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endCxn id="10" idx="2"/>
            </p:cNvCxnSpPr>
            <p:nvPr/>
          </p:nvCxnSpPr>
          <p:spPr>
            <a:xfrm flipH="1" flipV="1">
              <a:off x="5929463" y="3850624"/>
              <a:ext cx="1" cy="869196"/>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直接箭头连接符 132"/>
            <p:cNvCxnSpPr>
              <a:stCxn id="9" idx="2"/>
              <a:endCxn id="17" idx="0"/>
            </p:cNvCxnSpPr>
            <p:nvPr/>
          </p:nvCxnSpPr>
          <p:spPr>
            <a:xfrm flipH="1">
              <a:off x="2896536" y="3870058"/>
              <a:ext cx="2762" cy="944003"/>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26055104"/>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3</a:t>
            </a:fld>
            <a:endParaRPr lang="en-US" dirty="0"/>
          </a:p>
        </p:txBody>
      </p:sp>
      <p:sp>
        <p:nvSpPr>
          <p:cNvPr id="3" name="页脚占位符 2"/>
          <p:cNvSpPr>
            <a:spLocks noGrp="1"/>
          </p:cNvSpPr>
          <p:nvPr>
            <p:ph type="ftr" sz="quarter" idx="3"/>
          </p:nvPr>
        </p:nvSpPr>
        <p:spPr/>
        <p:txBody>
          <a:bodyPr/>
          <a:lstStyle/>
          <a:p>
            <a:r>
              <a:rPr lang="en-US" dirty="0"/>
              <a:t>© Testin</a:t>
            </a:r>
            <a:r>
              <a:rPr lang="en-US" altLang="zh-CN" dirty="0"/>
              <a:t>. Confidential. </a:t>
            </a:r>
            <a:r>
              <a:rPr lang="en-US" dirty="0"/>
              <a:t>All Rights Reserved</a:t>
            </a:r>
            <a:r>
              <a:rPr lang="en-US" altLang="zh-CN" dirty="0"/>
              <a:t>.</a:t>
            </a:r>
            <a:endParaRPr lang="en-US" dirty="0"/>
          </a:p>
        </p:txBody>
      </p:sp>
      <p:sp>
        <p:nvSpPr>
          <p:cNvPr id="4" name="标题 3"/>
          <p:cNvSpPr>
            <a:spLocks noGrp="1"/>
          </p:cNvSpPr>
          <p:nvPr>
            <p:ph type="title"/>
          </p:nvPr>
        </p:nvSpPr>
        <p:spPr/>
        <p:txBody>
          <a:bodyPr/>
          <a:lstStyle/>
          <a:p>
            <a:r>
              <a:rPr lang="en-US" altLang="zh-CN" dirty="0"/>
              <a:t>Testin</a:t>
            </a:r>
            <a:r>
              <a:rPr lang="zh-CN" altLang="en-US" dirty="0"/>
              <a:t>介绍</a:t>
            </a:r>
          </a:p>
        </p:txBody>
      </p:sp>
      <p:sp>
        <p:nvSpPr>
          <p:cNvPr id="6" name="直接连接符 9"/>
          <p:cNvSpPr>
            <a:spLocks noChangeShapeType="1"/>
          </p:cNvSpPr>
          <p:nvPr/>
        </p:nvSpPr>
        <p:spPr bwMode="auto">
          <a:xfrm>
            <a:off x="2400900" y="2617747"/>
            <a:ext cx="8270989" cy="34861"/>
          </a:xfrm>
          <a:prstGeom prst="line">
            <a:avLst/>
          </a:prstGeom>
          <a:noFill/>
          <a:ln w="9525">
            <a:solidFill>
              <a:srgbClr val="7F7F7F"/>
            </a:solidFill>
            <a:prstDash val="dashDot"/>
            <a:round/>
            <a:headEnd/>
            <a:tailEnd/>
          </a:ln>
          <a:extLst>
            <a:ext uri="{909E8E84-426E-40dd-AFC4-6F175D3DCCD1}">
              <a14:hiddenFill xmlns="" xmlns:a14="http://schemas.microsoft.com/office/drawing/2010/main">
                <a:noFill/>
              </a14:hiddenFill>
            </a:ext>
          </a:extLst>
        </p:spPr>
        <p:txBody>
          <a:bodyPr/>
          <a:lstStyle/>
          <a:p>
            <a:endParaRPr lang="zh-CN" altLang="en-US">
              <a:solidFill>
                <a:srgbClr val="0365C0"/>
              </a:solidFill>
            </a:endParaRPr>
          </a:p>
        </p:txBody>
      </p:sp>
      <p:grpSp>
        <p:nvGrpSpPr>
          <p:cNvPr id="7" name="组 16"/>
          <p:cNvGrpSpPr/>
          <p:nvPr/>
        </p:nvGrpSpPr>
        <p:grpSpPr>
          <a:xfrm>
            <a:off x="1133649" y="1172337"/>
            <a:ext cx="9538241" cy="1384995"/>
            <a:chOff x="1989714" y="708512"/>
            <a:chExt cx="9538241" cy="1384995"/>
          </a:xfrm>
        </p:grpSpPr>
        <p:sp>
          <p:nvSpPr>
            <p:cNvPr id="8" name="TextBox 1"/>
            <p:cNvSpPr>
              <a:spLocks noChangeArrowheads="1"/>
            </p:cNvSpPr>
            <p:nvPr/>
          </p:nvSpPr>
          <p:spPr bwMode="auto">
            <a:xfrm>
              <a:off x="3259015" y="708512"/>
              <a:ext cx="8268940"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nSpc>
                  <a:spcPct val="150000"/>
                </a:lnSpc>
                <a:spcBef>
                  <a:spcPct val="0"/>
                </a:spcBef>
                <a:buNone/>
              </a:pPr>
              <a:r>
                <a:rPr lang="zh-CN" altLang="en-US" sz="1400" dirty="0">
                  <a:solidFill>
                    <a:srgbClr val="0365C0"/>
                  </a:solidFill>
                  <a:latin typeface="微软雅黑" charset="-122"/>
                  <a:ea typeface="微软雅黑" charset="-122"/>
                  <a:sym typeface="微软雅黑" charset="-122"/>
                </a:rPr>
                <a:t>北京云测信息技术有限公司，简称“云测”或“</a:t>
              </a:r>
              <a:r>
                <a:rPr lang="en-US" altLang="zh-CN" sz="1400" dirty="0" err="1">
                  <a:solidFill>
                    <a:srgbClr val="0365C0"/>
                  </a:solidFill>
                  <a:latin typeface="微软雅黑" charset="-122"/>
                  <a:ea typeface="微软雅黑" charset="-122"/>
                  <a:sym typeface="微软雅黑" charset="-122"/>
                </a:rPr>
                <a:t>Testin</a:t>
              </a:r>
              <a:r>
                <a:rPr lang="en-US" altLang="zh-CN" sz="1400" dirty="0">
                  <a:solidFill>
                    <a:srgbClr val="0365C0"/>
                  </a:solidFill>
                  <a:latin typeface="微软雅黑" charset="-122"/>
                  <a:ea typeface="微软雅黑" charset="-122"/>
                  <a:sym typeface="微软雅黑" charset="-122"/>
                </a:rPr>
                <a:t>”</a:t>
              </a:r>
              <a:r>
                <a:rPr lang="zh-CN" altLang="en-US" sz="1400" dirty="0">
                  <a:solidFill>
                    <a:srgbClr val="0365C0"/>
                  </a:solidFill>
                  <a:latin typeface="微软雅黑" charset="-122"/>
                  <a:ea typeface="微软雅黑" charset="-122"/>
                  <a:sym typeface="微软雅黑" charset="-122"/>
                </a:rPr>
                <a:t>，成立于</a:t>
              </a:r>
              <a:r>
                <a:rPr lang="en-US" altLang="zh-CN" sz="1400" dirty="0">
                  <a:solidFill>
                    <a:srgbClr val="0365C0"/>
                  </a:solidFill>
                  <a:latin typeface="微软雅黑" charset="-122"/>
                  <a:ea typeface="微软雅黑" charset="-122"/>
                  <a:sym typeface="微软雅黑" charset="-122"/>
                </a:rPr>
                <a:t>2011</a:t>
              </a:r>
              <a:r>
                <a:rPr lang="zh-CN" altLang="en-US" sz="1400" dirty="0">
                  <a:solidFill>
                    <a:srgbClr val="0365C0"/>
                  </a:solidFill>
                  <a:latin typeface="微软雅黑" charset="-122"/>
                  <a:ea typeface="微软雅黑" charset="-122"/>
                  <a:sym typeface="微软雅黑" charset="-122"/>
                </a:rPr>
                <a:t>年</a:t>
              </a:r>
              <a:r>
                <a:rPr lang="en-US" altLang="zh-CN" sz="1400" dirty="0">
                  <a:solidFill>
                    <a:srgbClr val="0365C0"/>
                  </a:solidFill>
                  <a:latin typeface="微软雅黑" charset="-122"/>
                  <a:ea typeface="微软雅黑" charset="-122"/>
                  <a:sym typeface="微软雅黑" charset="-122"/>
                </a:rPr>
                <a:t>6</a:t>
              </a:r>
              <a:r>
                <a:rPr lang="zh-CN" altLang="en-US" sz="1400" dirty="0">
                  <a:solidFill>
                    <a:srgbClr val="0365C0"/>
                  </a:solidFill>
                  <a:latin typeface="微软雅黑" charset="-122"/>
                  <a:ea typeface="微软雅黑" charset="-122"/>
                  <a:sym typeface="微软雅黑" charset="-122"/>
                </a:rPr>
                <a:t>月，是</a:t>
              </a:r>
              <a:r>
                <a:rPr lang="zh-CN" altLang="en-US" sz="1400" b="1" dirty="0">
                  <a:solidFill>
                    <a:srgbClr val="FF0000"/>
                  </a:solidFill>
                  <a:latin typeface="微软雅黑" charset="-122"/>
                  <a:ea typeface="微软雅黑" charset="-122"/>
                  <a:sym typeface="微软雅黑" charset="-122"/>
                </a:rPr>
                <a:t>全球首家推出</a:t>
              </a:r>
              <a:r>
                <a:rPr lang="zh-CN" altLang="en-US" sz="1400" b="1" dirty="0">
                  <a:solidFill>
                    <a:srgbClr val="0365C0"/>
                  </a:solidFill>
                  <a:latin typeface="微软雅黑" charset="-122"/>
                  <a:ea typeface="微软雅黑" charset="-122"/>
                  <a:sym typeface="微软雅黑" charset="-122"/>
                </a:rPr>
                <a:t>基于真机测试实验室及自动化技术的“云测试（</a:t>
              </a:r>
              <a:r>
                <a:rPr lang="en-US" altLang="zh-CN" sz="1400" b="1" dirty="0">
                  <a:solidFill>
                    <a:srgbClr val="0365C0"/>
                  </a:solidFill>
                  <a:latin typeface="微软雅黑" charset="-122"/>
                  <a:ea typeface="微软雅黑" charset="-122"/>
                  <a:sym typeface="微软雅黑" charset="-122"/>
                </a:rPr>
                <a:t>Cloud Testing</a:t>
              </a:r>
              <a:r>
                <a:rPr lang="zh-CN" altLang="en-US" sz="1400" b="1" dirty="0">
                  <a:solidFill>
                    <a:srgbClr val="0365C0"/>
                  </a:solidFill>
                  <a:latin typeface="微软雅黑" charset="-122"/>
                  <a:ea typeface="微软雅黑" charset="-122"/>
                  <a:sym typeface="微软雅黑" charset="-122"/>
                </a:rPr>
                <a:t>）”服务。 </a:t>
              </a:r>
              <a:r>
                <a:rPr lang="en-US" altLang="zh-CN" sz="1400" dirty="0" err="1">
                  <a:solidFill>
                    <a:srgbClr val="0365C0"/>
                  </a:solidFill>
                  <a:latin typeface="微软雅黑" charset="-122"/>
                  <a:ea typeface="微软雅黑" charset="-122"/>
                  <a:sym typeface="微软雅黑" charset="-122"/>
                </a:rPr>
                <a:t>Testin</a:t>
              </a:r>
              <a:r>
                <a:rPr lang="zh-CN" altLang="en-US" sz="1400" dirty="0">
                  <a:solidFill>
                    <a:srgbClr val="0365C0"/>
                  </a:solidFill>
                  <a:latin typeface="微软雅黑" charset="-122"/>
                  <a:ea typeface="微软雅黑" charset="-122"/>
                  <a:sym typeface="微软雅黑" charset="-122"/>
                </a:rPr>
                <a:t>专注于面向全球范围内的移动互联网应用企业，提供“一站式测试服务”，服务内容从移动应用内测到功能测试、性能测试、兼容测试等质量服务，以及移动应用发布后持续质量监控。 </a:t>
              </a:r>
              <a:endParaRPr lang="zh-CN" altLang="en-US" sz="1200" dirty="0">
                <a:solidFill>
                  <a:srgbClr val="0365C0"/>
                </a:solidFill>
                <a:latin typeface="微软雅黑" charset="-122"/>
                <a:ea typeface="微软雅黑" charset="-122"/>
                <a:sym typeface="微软雅黑" charset="-122"/>
              </a:endParaRPr>
            </a:p>
          </p:txBody>
        </p:sp>
        <p:sp>
          <p:nvSpPr>
            <p:cNvPr id="9" name="矩形 8"/>
            <p:cNvSpPr/>
            <p:nvPr/>
          </p:nvSpPr>
          <p:spPr>
            <a:xfrm>
              <a:off x="1989714" y="713164"/>
              <a:ext cx="1107996" cy="507831"/>
            </a:xfrm>
            <a:prstGeom prst="rect">
              <a:avLst/>
            </a:prstGeom>
          </p:spPr>
          <p:txBody>
            <a:bodyPr wrap="none">
              <a:spAutoFit/>
            </a:bodyPr>
            <a:lstStyle/>
            <a:p>
              <a:pPr>
                <a:lnSpc>
                  <a:spcPct val="150000"/>
                </a:lnSpc>
                <a:spcBef>
                  <a:spcPct val="0"/>
                </a:spcBef>
                <a:buFont typeface="Arial" charset="0"/>
                <a:buNone/>
              </a:pPr>
              <a:r>
                <a:rPr lang="zh-CN" altLang="en-US" b="1" dirty="0">
                  <a:latin typeface="微软雅黑" charset="-122"/>
                  <a:ea typeface="微软雅黑" charset="-122"/>
                  <a:sym typeface="微软雅黑" charset="-122"/>
                </a:rPr>
                <a:t>公司概况</a:t>
              </a:r>
              <a:endParaRPr lang="en-US" altLang="zh-CN" b="1" dirty="0">
                <a:latin typeface="微软雅黑" charset="-122"/>
                <a:ea typeface="微软雅黑" charset="-122"/>
                <a:sym typeface="微软雅黑" charset="-122"/>
              </a:endParaRPr>
            </a:p>
          </p:txBody>
        </p:sp>
      </p:grpSp>
      <p:grpSp>
        <p:nvGrpSpPr>
          <p:cNvPr id="10" name="组 17"/>
          <p:cNvGrpSpPr/>
          <p:nvPr/>
        </p:nvGrpSpPr>
        <p:grpSpPr>
          <a:xfrm>
            <a:off x="1133649" y="2678539"/>
            <a:ext cx="9471983" cy="700576"/>
            <a:chOff x="1989714" y="2166021"/>
            <a:chExt cx="8955607" cy="700576"/>
          </a:xfrm>
        </p:grpSpPr>
        <p:sp>
          <p:nvSpPr>
            <p:cNvPr id="11" name="TextBox 1"/>
            <p:cNvSpPr>
              <a:spLocks noChangeArrowheads="1"/>
            </p:cNvSpPr>
            <p:nvPr/>
          </p:nvSpPr>
          <p:spPr bwMode="auto">
            <a:xfrm>
              <a:off x="3196367" y="2166021"/>
              <a:ext cx="7748954" cy="7005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nSpc>
                  <a:spcPct val="150000"/>
                </a:lnSpc>
                <a:spcBef>
                  <a:spcPct val="0"/>
                </a:spcBef>
                <a:buFont typeface="Arial" charset="0"/>
                <a:buNone/>
              </a:pPr>
              <a:r>
                <a:rPr lang="en-US" altLang="zh-CN" sz="1400" dirty="0" err="1">
                  <a:solidFill>
                    <a:srgbClr val="0365C0"/>
                  </a:solidFill>
                  <a:latin typeface="微软雅黑" charset="-122"/>
                  <a:ea typeface="微软雅黑" charset="-122"/>
                  <a:sym typeface="微软雅黑" charset="-122"/>
                </a:rPr>
                <a:t>Testin</a:t>
              </a:r>
              <a:r>
                <a:rPr lang="zh-CN" altLang="en-US" sz="1400" dirty="0">
                  <a:solidFill>
                    <a:srgbClr val="0365C0"/>
                  </a:solidFill>
                  <a:latin typeface="微软雅黑" charset="-122"/>
                  <a:ea typeface="微软雅黑" charset="-122"/>
                  <a:sym typeface="微软雅黑" charset="-122"/>
                </a:rPr>
                <a:t>拥有超过</a:t>
              </a:r>
              <a:r>
                <a:rPr lang="en-US" altLang="zh-Hans" sz="1400" b="1" dirty="0">
                  <a:solidFill>
                    <a:srgbClr val="FF0000"/>
                  </a:solidFill>
                  <a:latin typeface="微软雅黑" charset="-122"/>
                  <a:ea typeface="微软雅黑" charset="-122"/>
                  <a:sym typeface="微软雅黑" charset="-122"/>
                </a:rPr>
                <a:t>10</a:t>
              </a:r>
              <a:r>
                <a:rPr lang="en-US" altLang="zh-CN" sz="1400" b="1" dirty="0">
                  <a:solidFill>
                    <a:srgbClr val="FF0000"/>
                  </a:solidFill>
                  <a:latin typeface="微软雅黑" charset="-122"/>
                  <a:ea typeface="微软雅黑" charset="-122"/>
                  <a:sym typeface="微软雅黑" charset="-122"/>
                </a:rPr>
                <a:t>0</a:t>
              </a:r>
              <a:r>
                <a:rPr lang="zh-CN" altLang="en-US" sz="1400" b="1" dirty="0">
                  <a:solidFill>
                    <a:srgbClr val="FF0000"/>
                  </a:solidFill>
                  <a:latin typeface="微软雅黑" charset="-122"/>
                  <a:ea typeface="微软雅黑" charset="-122"/>
                  <a:sym typeface="微软雅黑" charset="-122"/>
                </a:rPr>
                <a:t>多项</a:t>
              </a:r>
              <a:r>
                <a:rPr lang="zh-CN" altLang="en-US" sz="1400" dirty="0">
                  <a:solidFill>
                    <a:srgbClr val="0365C0"/>
                  </a:solidFill>
                  <a:latin typeface="微软雅黑" charset="-122"/>
                  <a:ea typeface="微软雅黑" charset="-122"/>
                  <a:sym typeface="微软雅黑" charset="-122"/>
                </a:rPr>
                <a:t>移动应用及相关领域独有的质量管理、测试技术专利；</a:t>
              </a:r>
              <a:endParaRPr lang="en-US" altLang="zh-CN" sz="1400" dirty="0">
                <a:solidFill>
                  <a:srgbClr val="0365C0"/>
                </a:solidFill>
                <a:latin typeface="微软雅黑" charset="-122"/>
                <a:ea typeface="微软雅黑" charset="-122"/>
                <a:sym typeface="微软雅黑" charset="-122"/>
              </a:endParaRPr>
            </a:p>
            <a:p>
              <a:pPr>
                <a:lnSpc>
                  <a:spcPct val="150000"/>
                </a:lnSpc>
                <a:spcBef>
                  <a:spcPct val="0"/>
                </a:spcBef>
                <a:buNone/>
              </a:pPr>
              <a:r>
                <a:rPr lang="zh-CN" altLang="en-US" sz="1400" dirty="0">
                  <a:solidFill>
                    <a:srgbClr val="0365C0"/>
                  </a:solidFill>
                  <a:latin typeface="微软雅黑" charset="-122"/>
                  <a:ea typeface="微软雅黑" charset="-122"/>
                  <a:sym typeface="微软雅黑" charset="-122"/>
                </a:rPr>
                <a:t>服务超过</a:t>
              </a:r>
              <a:r>
                <a:rPr lang="en-US" altLang="zh-Hans" sz="1400" b="1" dirty="0">
                  <a:solidFill>
                    <a:srgbClr val="FF0000"/>
                  </a:solidFill>
                  <a:latin typeface="微软雅黑" charset="-122"/>
                  <a:ea typeface="微软雅黑" charset="-122"/>
                  <a:sym typeface="微软雅黑" charset="-122"/>
                </a:rPr>
                <a:t>9</a:t>
              </a:r>
              <a:r>
                <a:rPr lang="en-US" altLang="zh-CN" sz="1400" b="1" dirty="0">
                  <a:solidFill>
                    <a:srgbClr val="FF0000"/>
                  </a:solidFill>
                  <a:latin typeface="微软雅黑" charset="-122"/>
                  <a:ea typeface="微软雅黑" charset="-122"/>
                  <a:sym typeface="微软雅黑" charset="-122"/>
                </a:rPr>
                <a:t>0</a:t>
              </a:r>
              <a:r>
                <a:rPr lang="zh-CN" altLang="en-US" sz="1400" b="1" dirty="0">
                  <a:solidFill>
                    <a:srgbClr val="FF0000"/>
                  </a:solidFill>
                  <a:latin typeface="微软雅黑" charset="-122"/>
                  <a:ea typeface="微软雅黑" charset="-122"/>
                  <a:sym typeface="微软雅黑" charset="-122"/>
                </a:rPr>
                <a:t>万</a:t>
              </a:r>
              <a:r>
                <a:rPr lang="zh-CN" altLang="en-US" sz="1400" dirty="0">
                  <a:solidFill>
                    <a:srgbClr val="0365C0"/>
                  </a:solidFill>
                  <a:latin typeface="微软雅黑" charset="-122"/>
                  <a:ea typeface="微软雅黑" charset="-122"/>
                  <a:sym typeface="微软雅黑" charset="-122"/>
                </a:rPr>
                <a:t>移动开发者、服务的移动</a:t>
              </a:r>
              <a:r>
                <a:rPr lang="en-US" altLang="zh-CN" sz="1400" dirty="0">
                  <a:solidFill>
                    <a:srgbClr val="0365C0"/>
                  </a:solidFill>
                  <a:latin typeface="微软雅黑" charset="-122"/>
                  <a:ea typeface="微软雅黑" charset="-122"/>
                  <a:sym typeface="微软雅黑" charset="-122"/>
                </a:rPr>
                <a:t>APP</a:t>
              </a:r>
              <a:r>
                <a:rPr lang="zh-CN" altLang="en-US" sz="1400" dirty="0">
                  <a:solidFill>
                    <a:srgbClr val="0365C0"/>
                  </a:solidFill>
                  <a:latin typeface="微软雅黑" charset="-122"/>
                  <a:ea typeface="微软雅黑" charset="-122"/>
                  <a:sym typeface="微软雅黑" charset="-122"/>
                </a:rPr>
                <a:t>数量</a:t>
              </a:r>
              <a:r>
                <a:rPr lang="zh-CN" altLang="en-US" sz="1400" b="1" dirty="0">
                  <a:solidFill>
                    <a:srgbClr val="FF0000"/>
                  </a:solidFill>
                  <a:latin typeface="微软雅黑" charset="-122"/>
                  <a:ea typeface="微软雅黑" charset="-122"/>
                  <a:sym typeface="微软雅黑" charset="-122"/>
                </a:rPr>
                <a:t>超过</a:t>
              </a:r>
              <a:r>
                <a:rPr lang="en-US" altLang="zh-Hans" sz="1400" b="1" dirty="0">
                  <a:solidFill>
                    <a:srgbClr val="FF0000"/>
                  </a:solidFill>
                  <a:latin typeface="微软雅黑" charset="-122"/>
                  <a:ea typeface="微软雅黑" charset="-122"/>
                  <a:sym typeface="微软雅黑" charset="-122"/>
                </a:rPr>
                <a:t>24</a:t>
              </a:r>
              <a:r>
                <a:rPr lang="en-US" altLang="zh-CN" sz="1400" b="1" dirty="0">
                  <a:solidFill>
                    <a:srgbClr val="FF0000"/>
                  </a:solidFill>
                  <a:latin typeface="微软雅黑" charset="-122"/>
                  <a:ea typeface="微软雅黑" charset="-122"/>
                  <a:sym typeface="微软雅黑" charset="-122"/>
                </a:rPr>
                <a:t>0</a:t>
              </a:r>
              <a:r>
                <a:rPr lang="zh-CN" altLang="en-US" sz="1400" b="1" dirty="0">
                  <a:solidFill>
                    <a:srgbClr val="FF0000"/>
                  </a:solidFill>
                  <a:latin typeface="微软雅黑" charset="-122"/>
                  <a:ea typeface="微软雅黑" charset="-122"/>
                  <a:sym typeface="微软雅黑" charset="-122"/>
                </a:rPr>
                <a:t>万</a:t>
              </a:r>
              <a:r>
                <a:rPr lang="zh-CN" altLang="en-US" sz="1400" dirty="0">
                  <a:solidFill>
                    <a:srgbClr val="0365C0"/>
                  </a:solidFill>
                  <a:latin typeface="微软雅黑" charset="-122"/>
                  <a:ea typeface="微软雅黑" charset="-122"/>
                  <a:sym typeface="微软雅黑" charset="-122"/>
                </a:rPr>
                <a:t>。</a:t>
              </a:r>
              <a:endParaRPr lang="zh-CN" altLang="en-US" sz="1200" dirty="0">
                <a:solidFill>
                  <a:srgbClr val="0365C0"/>
                </a:solidFill>
                <a:latin typeface="微软雅黑" charset="-122"/>
                <a:ea typeface="微软雅黑" charset="-122"/>
                <a:sym typeface="微软雅黑" charset="-122"/>
              </a:endParaRPr>
            </a:p>
          </p:txBody>
        </p:sp>
        <p:sp>
          <p:nvSpPr>
            <p:cNvPr id="12" name="矩形 11"/>
            <p:cNvSpPr/>
            <p:nvPr/>
          </p:nvSpPr>
          <p:spPr>
            <a:xfrm>
              <a:off x="1989714" y="2175762"/>
              <a:ext cx="1107996" cy="507831"/>
            </a:xfrm>
            <a:prstGeom prst="rect">
              <a:avLst/>
            </a:prstGeom>
          </p:spPr>
          <p:txBody>
            <a:bodyPr wrap="none">
              <a:spAutoFit/>
            </a:bodyPr>
            <a:lstStyle/>
            <a:p>
              <a:pPr>
                <a:lnSpc>
                  <a:spcPct val="150000"/>
                </a:lnSpc>
                <a:spcBef>
                  <a:spcPct val="0"/>
                </a:spcBef>
                <a:buFont typeface="Arial" charset="0"/>
                <a:buNone/>
              </a:pPr>
              <a:r>
                <a:rPr lang="zh-CN" altLang="en-US" b="1" dirty="0">
                  <a:latin typeface="微软雅黑" charset="-122"/>
                  <a:ea typeface="微软雅黑" charset="-122"/>
                  <a:sym typeface="微软雅黑" charset="-122"/>
                </a:rPr>
                <a:t>研发实力</a:t>
              </a:r>
              <a:endParaRPr lang="en-US" altLang="zh-CN" b="1" dirty="0">
                <a:latin typeface="微软雅黑" charset="-122"/>
                <a:ea typeface="微软雅黑" charset="-122"/>
                <a:sym typeface="微软雅黑" charset="-122"/>
              </a:endParaRPr>
            </a:p>
          </p:txBody>
        </p:sp>
      </p:grpSp>
      <p:grpSp>
        <p:nvGrpSpPr>
          <p:cNvPr id="16" name="组 19"/>
          <p:cNvGrpSpPr/>
          <p:nvPr/>
        </p:nvGrpSpPr>
        <p:grpSpPr>
          <a:xfrm>
            <a:off x="1133649" y="3748378"/>
            <a:ext cx="9498485" cy="507831"/>
            <a:chOff x="1989714" y="4158076"/>
            <a:chExt cx="9198650" cy="507831"/>
          </a:xfrm>
        </p:grpSpPr>
        <p:sp>
          <p:nvSpPr>
            <p:cNvPr id="17" name="TextBox 11"/>
            <p:cNvSpPr>
              <a:spLocks noChangeArrowheads="1"/>
            </p:cNvSpPr>
            <p:nvPr/>
          </p:nvSpPr>
          <p:spPr bwMode="auto">
            <a:xfrm>
              <a:off x="3220513" y="4204243"/>
              <a:ext cx="7967851"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nSpc>
                  <a:spcPct val="150000"/>
                </a:lnSpc>
                <a:spcBef>
                  <a:spcPct val="0"/>
                </a:spcBef>
                <a:buFont typeface="Arial" charset="0"/>
                <a:buNone/>
              </a:pPr>
              <a:r>
                <a:rPr lang="zh-CN" altLang="en-US" sz="1400" dirty="0">
                  <a:solidFill>
                    <a:srgbClr val="0365C0"/>
                  </a:solidFill>
                  <a:latin typeface="微软雅黑" charset="-122"/>
                  <a:ea typeface="微软雅黑" charset="-122"/>
                  <a:sym typeface="微软雅黑" charset="-122"/>
                </a:rPr>
                <a:t>截止201</a:t>
              </a:r>
              <a:r>
                <a:rPr lang="en-US" altLang="zh-CN" sz="1400" dirty="0">
                  <a:solidFill>
                    <a:srgbClr val="0365C0"/>
                  </a:solidFill>
                  <a:latin typeface="微软雅黑" charset="-122"/>
                  <a:ea typeface="微软雅黑" charset="-122"/>
                  <a:sym typeface="微软雅黑" charset="-122"/>
                </a:rPr>
                <a:t>4</a:t>
              </a:r>
              <a:r>
                <a:rPr lang="zh-CN" altLang="en-US" sz="1400" dirty="0">
                  <a:solidFill>
                    <a:srgbClr val="0365C0"/>
                  </a:solidFill>
                  <a:latin typeface="微软雅黑" charset="-122"/>
                  <a:ea typeface="微软雅黑" charset="-122"/>
                  <a:sym typeface="微软雅黑" charset="-122"/>
                </a:rPr>
                <a:t>获得</a:t>
              </a:r>
              <a:r>
                <a:rPr lang="en-US" altLang="zh-CN" sz="1400" dirty="0">
                  <a:solidFill>
                    <a:srgbClr val="0365C0"/>
                  </a:solidFill>
                  <a:latin typeface="微软雅黑" charset="-122"/>
                  <a:ea typeface="微软雅黑" charset="-122"/>
                  <a:sym typeface="微软雅黑" charset="-122"/>
                </a:rPr>
                <a:t>IDG</a:t>
              </a:r>
              <a:r>
                <a:rPr lang="zh-CN" altLang="en-US" sz="1400" dirty="0">
                  <a:solidFill>
                    <a:srgbClr val="0365C0"/>
                  </a:solidFill>
                  <a:latin typeface="微软雅黑" charset="-122"/>
                  <a:ea typeface="微软雅黑" charset="-122"/>
                  <a:sym typeface="微软雅黑" charset="-122"/>
                </a:rPr>
                <a:t>资本</a:t>
              </a:r>
              <a:r>
                <a:rPr lang="en-US" altLang="zh-CN" sz="1400" b="1" dirty="0">
                  <a:solidFill>
                    <a:srgbClr val="0365C0"/>
                  </a:solidFill>
                  <a:latin typeface="微软雅黑" charset="-122"/>
                  <a:ea typeface="微软雅黑" charset="-122"/>
                  <a:sym typeface="微软雅黑" charset="-122"/>
                </a:rPr>
                <a:t>4000</a:t>
              </a:r>
              <a:r>
                <a:rPr lang="zh-CN" altLang="en-US" sz="1400" b="1" dirty="0">
                  <a:solidFill>
                    <a:srgbClr val="0365C0"/>
                  </a:solidFill>
                  <a:latin typeface="微软雅黑" charset="-122"/>
                  <a:ea typeface="微软雅黑" charset="-122"/>
                  <a:sym typeface="微软雅黑" charset="-122"/>
                </a:rPr>
                <a:t>万美金投资，</a:t>
              </a:r>
              <a:r>
                <a:rPr lang="zh-CN" altLang="en-US" sz="1400" dirty="0">
                  <a:solidFill>
                    <a:srgbClr val="0365C0"/>
                  </a:solidFill>
                  <a:latin typeface="微软雅黑" charset="-122"/>
                  <a:ea typeface="微软雅黑" charset="-122"/>
                  <a:sym typeface="微软雅黑" charset="-122"/>
                </a:rPr>
                <a:t>2015获得</a:t>
              </a:r>
              <a:r>
                <a:rPr lang="zh-CN" altLang="en-US" sz="1400" b="1" dirty="0">
                  <a:solidFill>
                    <a:srgbClr val="0365C0"/>
                  </a:solidFill>
                  <a:latin typeface="微软雅黑" charset="-122"/>
                  <a:ea typeface="微软雅黑" charset="-122"/>
                  <a:sym typeface="微软雅黑" charset="-122"/>
                </a:rPr>
                <a:t>549</a:t>
              </a:r>
              <a:r>
                <a:rPr lang="en-US" altLang="zh-CN" sz="1400" b="1" dirty="0">
                  <a:solidFill>
                    <a:srgbClr val="0365C0"/>
                  </a:solidFill>
                  <a:latin typeface="微软雅黑" charset="-122"/>
                  <a:ea typeface="微软雅黑" charset="-122"/>
                  <a:sym typeface="微软雅黑" charset="-122"/>
                </a:rPr>
                <a:t>0</a:t>
              </a:r>
              <a:r>
                <a:rPr lang="zh-CN" altLang="en-US" sz="1400" b="1" dirty="0">
                  <a:solidFill>
                    <a:srgbClr val="0365C0"/>
                  </a:solidFill>
                  <a:latin typeface="微软雅黑" charset="-122"/>
                  <a:ea typeface="微软雅黑" charset="-122"/>
                  <a:sym typeface="微软雅黑" charset="-122"/>
                </a:rPr>
                <a:t>万美金</a:t>
              </a:r>
              <a:r>
                <a:rPr lang="zh-CN" altLang="en-US" sz="1400" dirty="0">
                  <a:solidFill>
                    <a:srgbClr val="0365C0"/>
                  </a:solidFill>
                  <a:latin typeface="微软雅黑" charset="-122"/>
                  <a:ea typeface="微软雅黑" charset="-122"/>
                  <a:sym typeface="微软雅黑" charset="-122"/>
                </a:rPr>
                <a:t>投资。累计获得</a:t>
              </a:r>
              <a:r>
                <a:rPr lang="zh-CN" altLang="en-US" sz="1400" b="1" dirty="0">
                  <a:solidFill>
                    <a:srgbClr val="FF0000"/>
                  </a:solidFill>
                  <a:latin typeface="微软雅黑" charset="-122"/>
                  <a:ea typeface="微软雅黑" charset="-122"/>
                  <a:sym typeface="微软雅黑" charset="-122"/>
                </a:rPr>
                <a:t>近亿美元融资</a:t>
              </a:r>
              <a:r>
                <a:rPr lang="zh-CN" altLang="en-US" sz="1400" dirty="0">
                  <a:solidFill>
                    <a:srgbClr val="0365C0"/>
                  </a:solidFill>
                  <a:latin typeface="微软雅黑" charset="-122"/>
                  <a:ea typeface="微软雅黑" charset="-122"/>
                  <a:sym typeface="微软雅黑" charset="-122"/>
                </a:rPr>
                <a:t>。</a:t>
              </a:r>
            </a:p>
          </p:txBody>
        </p:sp>
        <p:sp>
          <p:nvSpPr>
            <p:cNvPr id="18" name="矩形 17"/>
            <p:cNvSpPr/>
            <p:nvPr/>
          </p:nvSpPr>
          <p:spPr>
            <a:xfrm>
              <a:off x="1989714" y="4158076"/>
              <a:ext cx="1107996" cy="507831"/>
            </a:xfrm>
            <a:prstGeom prst="rect">
              <a:avLst/>
            </a:prstGeom>
          </p:spPr>
          <p:txBody>
            <a:bodyPr wrap="none">
              <a:spAutoFit/>
            </a:bodyPr>
            <a:lstStyle/>
            <a:p>
              <a:pPr>
                <a:lnSpc>
                  <a:spcPct val="150000"/>
                </a:lnSpc>
                <a:spcBef>
                  <a:spcPct val="0"/>
                </a:spcBef>
                <a:buFont typeface="Arial" charset="0"/>
                <a:buNone/>
              </a:pPr>
              <a:r>
                <a:rPr lang="zh-CN" altLang="en-US" b="1" dirty="0">
                  <a:latin typeface="微软雅黑" charset="-122"/>
                  <a:ea typeface="微软雅黑" charset="-122"/>
                  <a:sym typeface="微软雅黑" charset="-122"/>
                </a:rPr>
                <a:t>经济支持</a:t>
              </a:r>
            </a:p>
          </p:txBody>
        </p:sp>
      </p:grpSp>
      <p:grpSp>
        <p:nvGrpSpPr>
          <p:cNvPr id="19" name="组 21"/>
          <p:cNvGrpSpPr/>
          <p:nvPr/>
        </p:nvGrpSpPr>
        <p:grpSpPr>
          <a:xfrm>
            <a:off x="1133648" y="4580430"/>
            <a:ext cx="9498486" cy="738664"/>
            <a:chOff x="1941583" y="4844700"/>
            <a:chExt cx="9144105" cy="836951"/>
          </a:xfrm>
        </p:grpSpPr>
        <p:sp>
          <p:nvSpPr>
            <p:cNvPr id="20" name="TextBox 13"/>
            <p:cNvSpPr>
              <a:spLocks noChangeArrowheads="1"/>
            </p:cNvSpPr>
            <p:nvPr/>
          </p:nvSpPr>
          <p:spPr bwMode="auto">
            <a:xfrm>
              <a:off x="3170561" y="4844700"/>
              <a:ext cx="7915127" cy="8369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nSpc>
                  <a:spcPct val="150000"/>
                </a:lnSpc>
                <a:spcBef>
                  <a:spcPct val="0"/>
                </a:spcBef>
                <a:buFont typeface="Arial" charset="0"/>
                <a:buNone/>
              </a:pPr>
              <a:r>
                <a:rPr lang="en-US" altLang="zh-CN" sz="1400" dirty="0" err="1">
                  <a:solidFill>
                    <a:srgbClr val="0365C0"/>
                  </a:solidFill>
                  <a:latin typeface="微软雅黑" charset="-122"/>
                  <a:ea typeface="微软雅黑" charset="-122"/>
                  <a:sym typeface="微软雅黑" charset="-122"/>
                </a:rPr>
                <a:t>Testin</a:t>
              </a:r>
              <a:r>
                <a:rPr lang="zh-CN" altLang="en-US" sz="1400" dirty="0">
                  <a:solidFill>
                    <a:srgbClr val="0365C0"/>
                  </a:solidFill>
                  <a:latin typeface="微软雅黑" charset="-122"/>
                  <a:ea typeface="微软雅黑" charset="-122"/>
                  <a:sym typeface="微软雅黑" charset="-122"/>
                </a:rPr>
                <a:t>与</a:t>
              </a:r>
              <a:r>
                <a:rPr lang="en-US" altLang="zh-CN" sz="1400" b="1" dirty="0">
                  <a:solidFill>
                    <a:srgbClr val="0365C0"/>
                  </a:solidFill>
                  <a:latin typeface="微软雅黑" charset="-122"/>
                  <a:ea typeface="微软雅黑" charset="-122"/>
                  <a:sym typeface="微软雅黑" charset="-122"/>
                </a:rPr>
                <a:t>Intel</a:t>
              </a:r>
              <a:r>
                <a:rPr lang="zh-CN" altLang="en-US" sz="1400" b="1" dirty="0">
                  <a:solidFill>
                    <a:srgbClr val="0365C0"/>
                  </a:solidFill>
                  <a:latin typeface="微软雅黑" charset="-122"/>
                  <a:ea typeface="微软雅黑" charset="-122"/>
                  <a:sym typeface="微软雅黑" charset="-122"/>
                </a:rPr>
                <a:t>、高通、</a:t>
              </a:r>
              <a:r>
                <a:rPr lang="en-US" altLang="zh-CN" sz="1400" b="1" dirty="0">
                  <a:solidFill>
                    <a:srgbClr val="0365C0"/>
                  </a:solidFill>
                  <a:latin typeface="微软雅黑" charset="-122"/>
                  <a:ea typeface="微软雅黑" charset="-122"/>
                  <a:sym typeface="微软雅黑" charset="-122"/>
                </a:rPr>
                <a:t>ARM</a:t>
              </a:r>
              <a:r>
                <a:rPr lang="zh-CN" altLang="en-US" sz="1400" b="1" dirty="0">
                  <a:solidFill>
                    <a:srgbClr val="0365C0"/>
                  </a:solidFill>
                  <a:latin typeface="微软雅黑" charset="-122"/>
                  <a:ea typeface="微软雅黑" charset="-122"/>
                  <a:sym typeface="微软雅黑" charset="-122"/>
                </a:rPr>
                <a:t>、</a:t>
              </a:r>
              <a:r>
                <a:rPr lang="en-US" altLang="zh-CN" sz="1400" b="1" dirty="0">
                  <a:solidFill>
                    <a:srgbClr val="0365C0"/>
                  </a:solidFill>
                  <a:latin typeface="微软雅黑" charset="-122"/>
                  <a:ea typeface="微软雅黑" charset="-122"/>
                  <a:sym typeface="微软雅黑" charset="-122"/>
                </a:rPr>
                <a:t>MTK</a:t>
              </a:r>
              <a:r>
                <a:rPr lang="zh-CN" altLang="en-US" sz="1400" b="1" dirty="0">
                  <a:solidFill>
                    <a:srgbClr val="0365C0"/>
                  </a:solidFill>
                  <a:latin typeface="微软雅黑" charset="-122"/>
                  <a:ea typeface="微软雅黑" charset="-122"/>
                  <a:sym typeface="微软雅黑" charset="-122"/>
                </a:rPr>
                <a:t>、</a:t>
              </a:r>
              <a:r>
                <a:rPr lang="en-US" altLang="zh-CN" sz="1400" b="1" dirty="0">
                  <a:solidFill>
                    <a:srgbClr val="0365C0"/>
                  </a:solidFill>
                  <a:latin typeface="微软雅黑" charset="-122"/>
                  <a:ea typeface="微软雅黑" charset="-122"/>
                  <a:sym typeface="微软雅黑" charset="-122"/>
                </a:rPr>
                <a:t>AMD</a:t>
              </a:r>
              <a:r>
                <a:rPr lang="zh-CN" altLang="en-US" sz="1400" b="1" dirty="0">
                  <a:solidFill>
                    <a:srgbClr val="0365C0"/>
                  </a:solidFill>
                  <a:latin typeface="微软雅黑" charset="-122"/>
                  <a:ea typeface="微软雅黑" charset="-122"/>
                  <a:sym typeface="微软雅黑" charset="-122"/>
                </a:rPr>
                <a:t>、华为、联想、</a:t>
              </a:r>
              <a:r>
                <a:rPr lang="en-US" altLang="zh-CN" sz="1400" b="1" dirty="0">
                  <a:solidFill>
                    <a:srgbClr val="0365C0"/>
                  </a:solidFill>
                  <a:latin typeface="微软雅黑" charset="-122"/>
                  <a:ea typeface="微软雅黑" charset="-122"/>
                  <a:sym typeface="微软雅黑" charset="-122"/>
                </a:rPr>
                <a:t>OPPO</a:t>
              </a:r>
              <a:r>
                <a:rPr lang="zh-CN" altLang="en-US" sz="1400" b="1" dirty="0">
                  <a:solidFill>
                    <a:srgbClr val="0365C0"/>
                  </a:solidFill>
                  <a:latin typeface="微软雅黑" charset="-122"/>
                  <a:ea typeface="微软雅黑" charset="-122"/>
                  <a:sym typeface="微软雅黑" charset="-122"/>
                </a:rPr>
                <a:t>、</a:t>
              </a:r>
              <a:r>
                <a:rPr lang="en-US" altLang="zh-CN" sz="1400" b="1" dirty="0">
                  <a:solidFill>
                    <a:srgbClr val="0365C0"/>
                  </a:solidFill>
                  <a:latin typeface="微软雅黑" charset="-122"/>
                  <a:ea typeface="微软雅黑" charset="-122"/>
                  <a:sym typeface="微软雅黑" charset="-122"/>
                </a:rPr>
                <a:t>vivo</a:t>
              </a:r>
              <a:r>
                <a:rPr lang="zh-CN" altLang="en-US" sz="1400" b="1" dirty="0">
                  <a:solidFill>
                    <a:srgbClr val="0365C0"/>
                  </a:solidFill>
                  <a:latin typeface="微软雅黑" charset="-122"/>
                  <a:ea typeface="微软雅黑" charset="-122"/>
                  <a:sym typeface="微软雅黑" charset="-122"/>
                </a:rPr>
                <a:t>、</a:t>
              </a:r>
              <a:endParaRPr lang="en-US" altLang="zh-CN" sz="1400" b="1" dirty="0">
                <a:solidFill>
                  <a:srgbClr val="0365C0"/>
                </a:solidFill>
                <a:latin typeface="微软雅黑" charset="-122"/>
                <a:ea typeface="微软雅黑" charset="-122"/>
                <a:sym typeface="微软雅黑" charset="-122"/>
              </a:endParaRPr>
            </a:p>
            <a:p>
              <a:pPr>
                <a:lnSpc>
                  <a:spcPct val="150000"/>
                </a:lnSpc>
                <a:spcBef>
                  <a:spcPct val="0"/>
                </a:spcBef>
                <a:buFont typeface="Arial" charset="0"/>
                <a:buNone/>
              </a:pPr>
              <a:r>
                <a:rPr lang="zh-CN" altLang="en-US" sz="1400" b="1" dirty="0">
                  <a:solidFill>
                    <a:srgbClr val="0365C0"/>
                  </a:solidFill>
                  <a:latin typeface="微软雅黑" charset="-122"/>
                  <a:ea typeface="微软雅黑" charset="-122"/>
                  <a:sym typeface="微软雅黑" charset="-122"/>
                </a:rPr>
                <a:t>阿里云、</a:t>
              </a:r>
              <a:r>
                <a:rPr lang="en-US" altLang="zh-CN" sz="1400" b="1" dirty="0">
                  <a:solidFill>
                    <a:srgbClr val="0365C0"/>
                  </a:solidFill>
                  <a:latin typeface="微软雅黑" charset="-122"/>
                  <a:ea typeface="微软雅黑" charset="-122"/>
                  <a:sym typeface="微软雅黑" charset="-122"/>
                </a:rPr>
                <a:t>360</a:t>
              </a:r>
              <a:r>
                <a:rPr lang="zh-CN" altLang="en-US" sz="1400" b="1" dirty="0">
                  <a:solidFill>
                    <a:srgbClr val="0365C0"/>
                  </a:solidFill>
                  <a:latin typeface="微软雅黑" charset="-122"/>
                  <a:ea typeface="微软雅黑" charset="-122"/>
                  <a:sym typeface="微软雅黑" charset="-122"/>
                </a:rPr>
                <a:t>、证通股份等</a:t>
              </a:r>
              <a:r>
                <a:rPr lang="zh-CN" altLang="en-US" sz="1400" dirty="0">
                  <a:solidFill>
                    <a:srgbClr val="0365C0"/>
                  </a:solidFill>
                  <a:latin typeface="微软雅黑" charset="-122"/>
                  <a:ea typeface="微软雅黑" charset="-122"/>
                  <a:sym typeface="微软雅黑" charset="-122"/>
                </a:rPr>
                <a:t>国际国内众多强势企业达成战略合作。</a:t>
              </a:r>
              <a:endParaRPr lang="zh-CN" altLang="en-US" sz="1200" dirty="0">
                <a:solidFill>
                  <a:srgbClr val="0365C0"/>
                </a:solidFill>
                <a:latin typeface="微软雅黑" charset="-122"/>
                <a:ea typeface="微软雅黑" charset="-122"/>
                <a:sym typeface="微软雅黑" charset="-122"/>
              </a:endParaRPr>
            </a:p>
          </p:txBody>
        </p:sp>
        <p:sp>
          <p:nvSpPr>
            <p:cNvPr id="21" name="矩形 20"/>
            <p:cNvSpPr/>
            <p:nvPr/>
          </p:nvSpPr>
          <p:spPr>
            <a:xfrm>
              <a:off x="1941583" y="4844700"/>
              <a:ext cx="1107996" cy="507831"/>
            </a:xfrm>
            <a:prstGeom prst="rect">
              <a:avLst/>
            </a:prstGeom>
          </p:spPr>
          <p:txBody>
            <a:bodyPr wrap="none">
              <a:spAutoFit/>
            </a:bodyPr>
            <a:lstStyle/>
            <a:p>
              <a:pPr>
                <a:lnSpc>
                  <a:spcPct val="150000"/>
                </a:lnSpc>
                <a:spcBef>
                  <a:spcPct val="0"/>
                </a:spcBef>
                <a:buFont typeface="Arial" charset="0"/>
                <a:buNone/>
              </a:pPr>
              <a:r>
                <a:rPr lang="zh-CN" altLang="en-US" b="1" dirty="0">
                  <a:latin typeface="微软雅黑" charset="-122"/>
                  <a:ea typeface="微软雅黑" charset="-122"/>
                  <a:sym typeface="微软雅黑" charset="-122"/>
                </a:rPr>
                <a:t>战略合作</a:t>
              </a:r>
              <a:endParaRPr lang="en-US" altLang="zh-CN" b="1" dirty="0">
                <a:latin typeface="微软雅黑" charset="-122"/>
                <a:ea typeface="微软雅黑" charset="-122"/>
                <a:sym typeface="微软雅黑" charset="-122"/>
              </a:endParaRPr>
            </a:p>
          </p:txBody>
        </p:sp>
      </p:grpSp>
      <p:sp>
        <p:nvSpPr>
          <p:cNvPr id="23" name="直接连接符 9"/>
          <p:cNvSpPr>
            <a:spLocks noChangeShapeType="1"/>
          </p:cNvSpPr>
          <p:nvPr/>
        </p:nvSpPr>
        <p:spPr bwMode="auto">
          <a:xfrm flipV="1">
            <a:off x="2488032" y="3534453"/>
            <a:ext cx="8183857" cy="10638"/>
          </a:xfrm>
          <a:prstGeom prst="line">
            <a:avLst/>
          </a:prstGeom>
          <a:noFill/>
          <a:ln w="9525">
            <a:solidFill>
              <a:srgbClr val="7F7F7F"/>
            </a:solidFill>
            <a:prstDash val="dashDot"/>
            <a:round/>
            <a:headEnd/>
            <a:tailEnd/>
          </a:ln>
          <a:extLst>
            <a:ext uri="{909E8E84-426E-40dd-AFC4-6F175D3DCCD1}">
              <a14:hiddenFill xmlns="" xmlns:a14="http://schemas.microsoft.com/office/drawing/2010/main">
                <a:noFill/>
              </a14:hiddenFill>
            </a:ext>
          </a:extLst>
        </p:spPr>
        <p:txBody>
          <a:bodyPr/>
          <a:lstStyle/>
          <a:p>
            <a:endParaRPr lang="zh-CN" altLang="en-US">
              <a:solidFill>
                <a:srgbClr val="0365C0"/>
              </a:solidFill>
            </a:endParaRPr>
          </a:p>
        </p:txBody>
      </p:sp>
      <p:sp>
        <p:nvSpPr>
          <p:cNvPr id="24" name="直接连接符 9"/>
          <p:cNvSpPr>
            <a:spLocks noChangeShapeType="1"/>
          </p:cNvSpPr>
          <p:nvPr/>
        </p:nvSpPr>
        <p:spPr bwMode="auto">
          <a:xfrm>
            <a:off x="2488032" y="4421690"/>
            <a:ext cx="8183858" cy="0"/>
          </a:xfrm>
          <a:prstGeom prst="line">
            <a:avLst/>
          </a:prstGeom>
          <a:noFill/>
          <a:ln w="9525">
            <a:solidFill>
              <a:srgbClr val="7F7F7F"/>
            </a:solidFill>
            <a:prstDash val="dashDot"/>
            <a:round/>
            <a:headEnd/>
            <a:tailEnd/>
          </a:ln>
          <a:extLst>
            <a:ext uri="{909E8E84-426E-40dd-AFC4-6F175D3DCCD1}">
              <a14:hiddenFill xmlns="" xmlns:a14="http://schemas.microsoft.com/office/drawing/2010/main">
                <a:noFill/>
              </a14:hiddenFill>
            </a:ext>
          </a:extLst>
        </p:spPr>
        <p:txBody>
          <a:bodyPr/>
          <a:lstStyle/>
          <a:p>
            <a:endParaRPr lang="zh-CN" altLang="en-US">
              <a:solidFill>
                <a:srgbClr val="0365C0"/>
              </a:solidFill>
            </a:endParaRPr>
          </a:p>
        </p:txBody>
      </p:sp>
      <p:sp>
        <p:nvSpPr>
          <p:cNvPr id="25" name="直接连接符 9"/>
          <p:cNvSpPr>
            <a:spLocks noChangeShapeType="1"/>
          </p:cNvSpPr>
          <p:nvPr/>
        </p:nvSpPr>
        <p:spPr bwMode="auto">
          <a:xfrm>
            <a:off x="2400900" y="5515061"/>
            <a:ext cx="8270990" cy="0"/>
          </a:xfrm>
          <a:prstGeom prst="line">
            <a:avLst/>
          </a:prstGeom>
          <a:noFill/>
          <a:ln w="9525">
            <a:solidFill>
              <a:srgbClr val="7F7F7F"/>
            </a:solidFill>
            <a:prstDash val="dashDot"/>
            <a:round/>
            <a:headEnd/>
            <a:tailEnd/>
          </a:ln>
          <a:extLst>
            <a:ext uri="{909E8E84-426E-40dd-AFC4-6F175D3DCCD1}">
              <a14:hiddenFill xmlns="" xmlns:a14="http://schemas.microsoft.com/office/drawing/2010/main">
                <a:noFill/>
              </a14:hiddenFill>
            </a:ext>
          </a:extLst>
        </p:spPr>
        <p:txBody>
          <a:bodyPr/>
          <a:lstStyle/>
          <a:p>
            <a:endParaRPr lang="zh-CN" altLang="en-US">
              <a:solidFill>
                <a:srgbClr val="0365C0"/>
              </a:solidFill>
            </a:endParaRPr>
          </a:p>
        </p:txBody>
      </p:sp>
    </p:spTree>
    <p:extLst>
      <p:ext uri="{BB962C8B-B14F-4D97-AF65-F5344CB8AC3E}">
        <p14:creationId xmlns:p14="http://schemas.microsoft.com/office/powerpoint/2010/main" val="1428586898"/>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30</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lang="en-US" altLang="zh-CN" dirty="0"/>
              <a:t>Testin</a:t>
            </a:r>
            <a:r>
              <a:rPr lang="zh-CN" altLang="en-US" dirty="0"/>
              <a:t>兼容性测试流程 </a:t>
            </a:r>
            <a:r>
              <a:rPr lang="en-US" altLang="zh-CN" dirty="0"/>
              <a:t>– </a:t>
            </a:r>
            <a:r>
              <a:rPr lang="zh-CN" altLang="en-US" dirty="0"/>
              <a:t>测试执行流程</a:t>
            </a:r>
          </a:p>
        </p:txBody>
      </p:sp>
      <p:sp>
        <p:nvSpPr>
          <p:cNvPr id="6" name="圆角矩形 5"/>
          <p:cNvSpPr/>
          <p:nvPr/>
        </p:nvSpPr>
        <p:spPr>
          <a:xfrm>
            <a:off x="296691" y="1289210"/>
            <a:ext cx="1965059" cy="781318"/>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提测需求</a:t>
            </a:r>
          </a:p>
        </p:txBody>
      </p:sp>
      <p:sp>
        <p:nvSpPr>
          <p:cNvPr id="7" name="圆角矩形 6"/>
          <p:cNvSpPr/>
          <p:nvPr/>
        </p:nvSpPr>
        <p:spPr>
          <a:xfrm>
            <a:off x="3065021" y="1278411"/>
            <a:ext cx="1895386" cy="792117"/>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问题确认</a:t>
            </a:r>
          </a:p>
        </p:txBody>
      </p:sp>
      <p:sp>
        <p:nvSpPr>
          <p:cNvPr id="8" name="圆角矩形 7"/>
          <p:cNvSpPr/>
          <p:nvPr/>
        </p:nvSpPr>
        <p:spPr>
          <a:xfrm>
            <a:off x="9861875" y="1231098"/>
            <a:ext cx="2078883" cy="839429"/>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测试报告生成</a:t>
            </a:r>
          </a:p>
        </p:txBody>
      </p:sp>
      <p:sp>
        <p:nvSpPr>
          <p:cNvPr id="9" name="菱形 8"/>
          <p:cNvSpPr/>
          <p:nvPr/>
        </p:nvSpPr>
        <p:spPr>
          <a:xfrm>
            <a:off x="6290514" y="2987926"/>
            <a:ext cx="3617855" cy="1292319"/>
          </a:xfrm>
          <a:prstGeom prst="diamond">
            <a:avLst/>
          </a:prstGeom>
          <a:solidFill>
            <a:srgbClr val="008AC2"/>
          </a:solidFill>
          <a:ln>
            <a:solidFill>
              <a:srgbClr val="008AC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微软雅黑" panose="020B0503020204020204" pitchFamily="34" charset="-122"/>
                <a:ea typeface="微软雅黑" panose="020B0503020204020204" pitchFamily="34" charset="-122"/>
              </a:rPr>
              <a:t>测试结果检查</a:t>
            </a:r>
          </a:p>
        </p:txBody>
      </p:sp>
      <p:sp>
        <p:nvSpPr>
          <p:cNvPr id="10" name="圆角矩形 9"/>
          <p:cNvSpPr/>
          <p:nvPr/>
        </p:nvSpPr>
        <p:spPr>
          <a:xfrm>
            <a:off x="1323943" y="4606215"/>
            <a:ext cx="9451632" cy="1241742"/>
          </a:xfrm>
          <a:prstGeom prst="roundRect">
            <a:avLst/>
          </a:prstGeom>
          <a:solidFill>
            <a:srgbClr val="78C2E0"/>
          </a:solidFill>
          <a:ln>
            <a:solidFill>
              <a:srgbClr val="78C2E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200" b="1" dirty="0">
              <a:solidFill>
                <a:schemeClr val="tx1"/>
              </a:solidFill>
              <a:latin typeface="微软雅黑" panose="020B0503020204020204" pitchFamily="34" charset="-122"/>
              <a:ea typeface="微软雅黑" panose="020B0503020204020204" pitchFamily="34" charset="-122"/>
            </a:endParaRPr>
          </a:p>
          <a:p>
            <a:endParaRPr lang="en-US" altLang="zh-CN" sz="1200" b="1" dirty="0">
              <a:solidFill>
                <a:schemeClr val="tx1"/>
              </a:solidFill>
              <a:latin typeface="微软雅黑" panose="020B0503020204020204" pitchFamily="34" charset="-122"/>
              <a:ea typeface="微软雅黑" panose="020B0503020204020204" pitchFamily="34" charset="-122"/>
            </a:endParaRPr>
          </a:p>
          <a:p>
            <a:endParaRPr lang="en-US" altLang="zh-CN" sz="1200" b="1" dirty="0">
              <a:solidFill>
                <a:schemeClr val="tx1"/>
              </a:solidFill>
              <a:latin typeface="微软雅黑" panose="020B0503020204020204" pitchFamily="34" charset="-122"/>
              <a:ea typeface="微软雅黑" panose="020B0503020204020204" pitchFamily="34" charset="-122"/>
            </a:endParaRPr>
          </a:p>
          <a:p>
            <a:r>
              <a:rPr lang="en-US" altLang="zh-CN" sz="1200" b="1" dirty="0">
                <a:solidFill>
                  <a:schemeClr val="bg1"/>
                </a:solidFill>
                <a:latin typeface="微软雅黑" panose="020B0503020204020204" pitchFamily="34" charset="-122"/>
                <a:ea typeface="微软雅黑" panose="020B0503020204020204" pitchFamily="34" charset="-122"/>
              </a:rPr>
              <a:t>Testin</a:t>
            </a:r>
            <a:r>
              <a:rPr lang="zh-CN" altLang="en-US" sz="1200" b="1" dirty="0">
                <a:solidFill>
                  <a:schemeClr val="bg1"/>
                </a:solidFill>
                <a:latin typeface="微软雅黑" panose="020B0503020204020204" pitchFamily="34" charset="-122"/>
                <a:ea typeface="微软雅黑" panose="020B0503020204020204" pitchFamily="34" charset="-122"/>
              </a:rPr>
              <a:t>全球测试中心</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cxnSp>
        <p:nvCxnSpPr>
          <p:cNvPr id="12" name="肘形连接符 10"/>
          <p:cNvCxnSpPr>
            <a:stCxn id="22" idx="3"/>
            <a:endCxn id="7" idx="2"/>
          </p:cNvCxnSpPr>
          <p:nvPr/>
        </p:nvCxnSpPr>
        <p:spPr>
          <a:xfrm flipV="1">
            <a:off x="3546275" y="2070528"/>
            <a:ext cx="466439" cy="1416632"/>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肘形连接符 10"/>
          <p:cNvCxnSpPr>
            <a:stCxn id="7" idx="1"/>
            <a:endCxn id="22" idx="0"/>
          </p:cNvCxnSpPr>
          <p:nvPr/>
        </p:nvCxnSpPr>
        <p:spPr>
          <a:xfrm rot="10800000" flipV="1">
            <a:off x="2606473" y="1674469"/>
            <a:ext cx="458549" cy="1364449"/>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4" name="肘形连接符 10"/>
          <p:cNvCxnSpPr>
            <a:stCxn id="15" idx="3"/>
            <a:endCxn id="8" idx="2"/>
          </p:cNvCxnSpPr>
          <p:nvPr/>
        </p:nvCxnSpPr>
        <p:spPr>
          <a:xfrm flipV="1">
            <a:off x="10465867" y="2070527"/>
            <a:ext cx="435450" cy="3142328"/>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5" name="圆角矩形 14"/>
          <p:cNvSpPr/>
          <p:nvPr/>
        </p:nvSpPr>
        <p:spPr>
          <a:xfrm>
            <a:off x="4141258" y="4767705"/>
            <a:ext cx="6324609" cy="890299"/>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atin typeface="微软雅黑" panose="020B0503020204020204" pitchFamily="34" charset="-122"/>
                <a:ea typeface="微软雅黑" panose="020B0503020204020204" pitchFamily="34" charset="-122"/>
              </a:rPr>
              <a:t>云端测试执行</a:t>
            </a:r>
          </a:p>
        </p:txBody>
      </p:sp>
      <p:sp>
        <p:nvSpPr>
          <p:cNvPr id="17" name="圆角矩形 16"/>
          <p:cNvSpPr/>
          <p:nvPr/>
        </p:nvSpPr>
        <p:spPr>
          <a:xfrm>
            <a:off x="7039290" y="1248553"/>
            <a:ext cx="2120302" cy="807734"/>
          </a:xfrm>
          <a:prstGeom prst="roundRect">
            <a:avLst/>
          </a:prstGeom>
          <a:solidFill>
            <a:srgbClr val="E3173E">
              <a:alpha val="69804"/>
            </a:srgbClr>
          </a:solidFill>
          <a:ln w="19050">
            <a:solidFill>
              <a:srgbClr val="E3173E"/>
            </a:solidFill>
            <a:prstDash val="sys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latin typeface="微软雅黑" panose="020B0503020204020204" pitchFamily="34" charset="-122"/>
                <a:ea typeface="微软雅黑" panose="020B0503020204020204" pitchFamily="34" charset="-122"/>
              </a:rPr>
              <a:t>App</a:t>
            </a:r>
            <a:r>
              <a:rPr lang="zh-CN" altLang="en-US" sz="1600" dirty="0">
                <a:latin typeface="微软雅黑" panose="020B0503020204020204" pitchFamily="34" charset="-122"/>
                <a:ea typeface="微软雅黑" panose="020B0503020204020204" pitchFamily="34" charset="-122"/>
              </a:rPr>
              <a:t>兼容性</a:t>
            </a:r>
            <a:r>
              <a:rPr lang="en-US" altLang="zh-CN" sz="1600" dirty="0">
                <a:latin typeface="微软雅黑" panose="020B0503020204020204" pitchFamily="34" charset="-122"/>
                <a:ea typeface="微软雅黑" panose="020B0503020204020204" pitchFamily="34" charset="-122"/>
              </a:rPr>
              <a:t>Bug</a:t>
            </a:r>
            <a:endParaRPr lang="zh-CN" altLang="en-US" sz="1600" dirty="0">
              <a:latin typeface="微软雅黑" panose="020B0503020204020204" pitchFamily="34" charset="-122"/>
              <a:ea typeface="微软雅黑" panose="020B0503020204020204" pitchFamily="34" charset="-122"/>
            </a:endParaRPr>
          </a:p>
        </p:txBody>
      </p:sp>
      <p:sp>
        <p:nvSpPr>
          <p:cNvPr id="20" name="圆角矩形 19"/>
          <p:cNvSpPr/>
          <p:nvPr/>
        </p:nvSpPr>
        <p:spPr>
          <a:xfrm>
            <a:off x="4346622" y="3246792"/>
            <a:ext cx="1674590" cy="779693"/>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微软雅黑" panose="020B0503020204020204" pitchFamily="34" charset="-122"/>
                <a:ea typeface="微软雅黑" panose="020B0503020204020204" pitchFamily="34" charset="-122"/>
              </a:rPr>
              <a:t>异常测试环境</a:t>
            </a:r>
          </a:p>
        </p:txBody>
      </p:sp>
      <p:sp>
        <p:nvSpPr>
          <p:cNvPr id="22" name="圆角矩形 21"/>
          <p:cNvSpPr/>
          <p:nvPr/>
        </p:nvSpPr>
        <p:spPr>
          <a:xfrm>
            <a:off x="1666669" y="3038919"/>
            <a:ext cx="1879606" cy="896481"/>
          </a:xfrm>
          <a:prstGeom prst="roundRect">
            <a:avLst/>
          </a:prstGeom>
          <a:solidFill>
            <a:srgbClr val="8BBC58"/>
          </a:solidFill>
          <a:ln>
            <a:solidFill>
              <a:srgbClr val="8BBC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latin typeface="微软雅黑" panose="020B0503020204020204" pitchFamily="34" charset="-122"/>
                <a:ea typeface="微软雅黑" panose="020B0503020204020204" pitchFamily="34" charset="-122"/>
              </a:rPr>
              <a:t>配置</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测试环境及参数</a:t>
            </a:r>
          </a:p>
        </p:txBody>
      </p:sp>
      <p:cxnSp>
        <p:nvCxnSpPr>
          <p:cNvPr id="27" name="直接箭头连接符 26"/>
          <p:cNvCxnSpPr>
            <a:stCxn id="9" idx="1"/>
            <a:endCxn id="20" idx="3"/>
          </p:cNvCxnSpPr>
          <p:nvPr/>
        </p:nvCxnSpPr>
        <p:spPr>
          <a:xfrm flipH="1">
            <a:off x="6021212" y="3634086"/>
            <a:ext cx="269302" cy="2553"/>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肘形连接符 30"/>
          <p:cNvCxnSpPr>
            <a:stCxn id="6" idx="2"/>
            <a:endCxn id="22" idx="1"/>
          </p:cNvCxnSpPr>
          <p:nvPr/>
        </p:nvCxnSpPr>
        <p:spPr>
          <a:xfrm rot="16200000" flipH="1">
            <a:off x="764629" y="2585120"/>
            <a:ext cx="1416632" cy="387448"/>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4" name="肘形连接符 10"/>
          <p:cNvCxnSpPr/>
          <p:nvPr/>
        </p:nvCxnSpPr>
        <p:spPr>
          <a:xfrm rot="16200000" flipH="1">
            <a:off x="4837177" y="4396681"/>
            <a:ext cx="741330" cy="717"/>
          </a:xfrm>
          <a:prstGeom prst="bentConnector3">
            <a:avLst>
              <a:gd name="adj1" fmla="val 50000"/>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7" name="肘形连接符 76"/>
          <p:cNvCxnSpPr>
            <a:stCxn id="22" idx="2"/>
          </p:cNvCxnSpPr>
          <p:nvPr/>
        </p:nvCxnSpPr>
        <p:spPr>
          <a:xfrm rot="16200000" flipH="1">
            <a:off x="2719979" y="3821893"/>
            <a:ext cx="1291686" cy="1518700"/>
          </a:xfrm>
          <a:prstGeom prst="bentConnector2">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p:cNvCxnSpPr>
            <a:stCxn id="17" idx="3"/>
            <a:endCxn id="8" idx="1"/>
          </p:cNvCxnSpPr>
          <p:nvPr/>
        </p:nvCxnSpPr>
        <p:spPr>
          <a:xfrm flipV="1">
            <a:off x="9159592" y="1650813"/>
            <a:ext cx="702283" cy="1607"/>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09" name="直接箭头连接符 108"/>
          <p:cNvCxnSpPr>
            <a:endCxn id="9" idx="2"/>
          </p:cNvCxnSpPr>
          <p:nvPr/>
        </p:nvCxnSpPr>
        <p:spPr>
          <a:xfrm flipV="1">
            <a:off x="8099442" y="4280245"/>
            <a:ext cx="0" cy="437527"/>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11" name="直接箭头连接符 110"/>
          <p:cNvCxnSpPr>
            <a:stCxn id="9" idx="0"/>
            <a:endCxn id="17" idx="2"/>
          </p:cNvCxnSpPr>
          <p:nvPr/>
        </p:nvCxnSpPr>
        <p:spPr>
          <a:xfrm flipH="1" flipV="1">
            <a:off x="8099441" y="2056287"/>
            <a:ext cx="1" cy="931639"/>
          </a:xfrm>
          <a:prstGeom prst="straightConnector1">
            <a:avLst/>
          </a:prstGeom>
          <a:ln>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1989362"/>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31</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kumimoji="1" lang="zh-CN" altLang="en-US" dirty="0"/>
              <a:t>兼容测试概况报告 </a:t>
            </a:r>
            <a:r>
              <a:rPr kumimoji="1" lang="en-US" altLang="zh-CN" dirty="0"/>
              <a:t>– </a:t>
            </a:r>
            <a:r>
              <a:rPr kumimoji="1" lang="zh-CN" altLang="en-US" dirty="0"/>
              <a:t>整体概述</a:t>
            </a:r>
            <a:endParaRPr lang="zh-CN" altLang="en-US" dirty="0"/>
          </a:p>
        </p:txBody>
      </p:sp>
      <p:pic>
        <p:nvPicPr>
          <p:cNvPr id="5" name="图片 4"/>
          <p:cNvPicPr>
            <a:picLocks noChangeAspect="1"/>
          </p:cNvPicPr>
          <p:nvPr/>
        </p:nvPicPr>
        <p:blipFill>
          <a:blip r:embed="rId2"/>
          <a:stretch>
            <a:fillRect/>
          </a:stretch>
        </p:blipFill>
        <p:spPr>
          <a:xfrm>
            <a:off x="2376515" y="1086630"/>
            <a:ext cx="1762125" cy="2009775"/>
          </a:xfrm>
          <a:prstGeom prst="rect">
            <a:avLst/>
          </a:prstGeom>
        </p:spPr>
      </p:pic>
      <p:pic>
        <p:nvPicPr>
          <p:cNvPr id="10" name="图片 9"/>
          <p:cNvPicPr>
            <a:picLocks noChangeAspect="1"/>
          </p:cNvPicPr>
          <p:nvPr/>
        </p:nvPicPr>
        <p:blipFill>
          <a:blip r:embed="rId3"/>
          <a:stretch>
            <a:fillRect/>
          </a:stretch>
        </p:blipFill>
        <p:spPr>
          <a:xfrm>
            <a:off x="4516094" y="1058056"/>
            <a:ext cx="2152650" cy="2066925"/>
          </a:xfrm>
          <a:prstGeom prst="rect">
            <a:avLst/>
          </a:prstGeom>
        </p:spPr>
      </p:pic>
      <p:pic>
        <p:nvPicPr>
          <p:cNvPr id="11" name="图片 10"/>
          <p:cNvPicPr>
            <a:picLocks noChangeAspect="1"/>
          </p:cNvPicPr>
          <p:nvPr/>
        </p:nvPicPr>
        <p:blipFill>
          <a:blip r:embed="rId4"/>
          <a:stretch>
            <a:fillRect/>
          </a:stretch>
        </p:blipFill>
        <p:spPr>
          <a:xfrm>
            <a:off x="7002517" y="1058056"/>
            <a:ext cx="3048000" cy="2009775"/>
          </a:xfrm>
          <a:prstGeom prst="rect">
            <a:avLst/>
          </a:prstGeom>
        </p:spPr>
      </p:pic>
      <p:pic>
        <p:nvPicPr>
          <p:cNvPr id="12" name="图片 11"/>
          <p:cNvPicPr>
            <a:picLocks noChangeAspect="1"/>
          </p:cNvPicPr>
          <p:nvPr/>
        </p:nvPicPr>
        <p:blipFill>
          <a:blip r:embed="rId5"/>
          <a:stretch>
            <a:fillRect/>
          </a:stretch>
        </p:blipFill>
        <p:spPr>
          <a:xfrm>
            <a:off x="691081" y="3519902"/>
            <a:ext cx="10826385" cy="2350812"/>
          </a:xfrm>
          <a:prstGeom prst="rect">
            <a:avLst/>
          </a:prstGeom>
        </p:spPr>
      </p:pic>
    </p:spTree>
    <p:extLst>
      <p:ext uri="{BB962C8B-B14F-4D97-AF65-F5344CB8AC3E}">
        <p14:creationId xmlns:p14="http://schemas.microsoft.com/office/powerpoint/2010/main" val="3417952491"/>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32</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kumimoji="1" lang="zh-CN" altLang="en-US" dirty="0"/>
              <a:t>兼容测试概况报告 </a:t>
            </a:r>
            <a:r>
              <a:rPr kumimoji="1" lang="en-US" altLang="zh-CN" dirty="0"/>
              <a:t>– </a:t>
            </a:r>
            <a:r>
              <a:rPr kumimoji="1" lang="zh-CN" altLang="en-US" dirty="0"/>
              <a:t>性能概况</a:t>
            </a:r>
            <a:endParaRPr lang="zh-CN" altLang="en-US" dirty="0"/>
          </a:p>
        </p:txBody>
      </p:sp>
      <p:pic>
        <p:nvPicPr>
          <p:cNvPr id="5" name="图片 4"/>
          <p:cNvPicPr>
            <a:picLocks noChangeAspect="1"/>
          </p:cNvPicPr>
          <p:nvPr/>
        </p:nvPicPr>
        <p:blipFill>
          <a:blip r:embed="rId2"/>
          <a:stretch>
            <a:fillRect/>
          </a:stretch>
        </p:blipFill>
        <p:spPr>
          <a:xfrm>
            <a:off x="871111" y="743635"/>
            <a:ext cx="9915525" cy="2352675"/>
          </a:xfrm>
          <a:prstGeom prst="rect">
            <a:avLst/>
          </a:prstGeom>
        </p:spPr>
      </p:pic>
      <p:pic>
        <p:nvPicPr>
          <p:cNvPr id="6" name="图片 5"/>
          <p:cNvPicPr>
            <a:picLocks noChangeAspect="1"/>
          </p:cNvPicPr>
          <p:nvPr/>
        </p:nvPicPr>
        <p:blipFill>
          <a:blip r:embed="rId3"/>
          <a:stretch>
            <a:fillRect/>
          </a:stretch>
        </p:blipFill>
        <p:spPr>
          <a:xfrm>
            <a:off x="1010585" y="3242189"/>
            <a:ext cx="9620250" cy="2914650"/>
          </a:xfrm>
          <a:prstGeom prst="rect">
            <a:avLst/>
          </a:prstGeom>
        </p:spPr>
      </p:pic>
      <p:pic>
        <p:nvPicPr>
          <p:cNvPr id="8" name="图片 7"/>
          <p:cNvPicPr>
            <a:picLocks noChangeAspect="1"/>
          </p:cNvPicPr>
          <p:nvPr/>
        </p:nvPicPr>
        <p:blipFill>
          <a:blip r:embed="rId4"/>
          <a:stretch>
            <a:fillRect/>
          </a:stretch>
        </p:blipFill>
        <p:spPr>
          <a:xfrm>
            <a:off x="1029635" y="3230862"/>
            <a:ext cx="9601200" cy="2943225"/>
          </a:xfrm>
          <a:prstGeom prst="rect">
            <a:avLst/>
          </a:prstGeom>
        </p:spPr>
      </p:pic>
      <p:pic>
        <p:nvPicPr>
          <p:cNvPr id="9" name="图片 8"/>
          <p:cNvPicPr>
            <a:picLocks noChangeAspect="1"/>
          </p:cNvPicPr>
          <p:nvPr/>
        </p:nvPicPr>
        <p:blipFill>
          <a:blip r:embed="rId5"/>
          <a:stretch>
            <a:fillRect/>
          </a:stretch>
        </p:blipFill>
        <p:spPr>
          <a:xfrm>
            <a:off x="1001060" y="3213614"/>
            <a:ext cx="9639300" cy="2943225"/>
          </a:xfrm>
          <a:prstGeom prst="rect">
            <a:avLst/>
          </a:prstGeom>
        </p:spPr>
      </p:pic>
      <p:pic>
        <p:nvPicPr>
          <p:cNvPr id="10" name="图片 9"/>
          <p:cNvPicPr>
            <a:picLocks noChangeAspect="1"/>
          </p:cNvPicPr>
          <p:nvPr/>
        </p:nvPicPr>
        <p:blipFill>
          <a:blip r:embed="rId6"/>
          <a:stretch>
            <a:fillRect/>
          </a:stretch>
        </p:blipFill>
        <p:spPr>
          <a:xfrm>
            <a:off x="982010" y="3175777"/>
            <a:ext cx="9648825" cy="2952750"/>
          </a:xfrm>
          <a:prstGeom prst="rect">
            <a:avLst/>
          </a:prstGeom>
        </p:spPr>
      </p:pic>
    </p:spTree>
    <p:extLst>
      <p:ext uri="{BB962C8B-B14F-4D97-AF65-F5344CB8AC3E}">
        <p14:creationId xmlns:p14="http://schemas.microsoft.com/office/powerpoint/2010/main" val="1496942096"/>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33</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kumimoji="1" lang="zh-CN" altLang="en-US" dirty="0"/>
              <a:t>兼容测试概况报告 </a:t>
            </a:r>
            <a:r>
              <a:rPr kumimoji="1" lang="en-US" altLang="zh-CN" dirty="0"/>
              <a:t>– </a:t>
            </a:r>
            <a:r>
              <a:rPr kumimoji="1" lang="zh-CN" altLang="en-US" dirty="0"/>
              <a:t>多维度问题分布报告</a:t>
            </a:r>
            <a:endParaRPr lang="zh-CN" altLang="en-US" dirty="0"/>
          </a:p>
        </p:txBody>
      </p:sp>
      <p:pic>
        <p:nvPicPr>
          <p:cNvPr id="5" name="图片 4"/>
          <p:cNvPicPr>
            <a:picLocks noChangeAspect="1"/>
          </p:cNvPicPr>
          <p:nvPr/>
        </p:nvPicPr>
        <p:blipFill>
          <a:blip r:embed="rId2"/>
          <a:stretch>
            <a:fillRect/>
          </a:stretch>
        </p:blipFill>
        <p:spPr>
          <a:xfrm>
            <a:off x="479999" y="712097"/>
            <a:ext cx="11241859" cy="387315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a:stretch>
            <a:fillRect/>
          </a:stretch>
        </p:blipFill>
        <p:spPr>
          <a:xfrm>
            <a:off x="877235" y="985009"/>
            <a:ext cx="9886950" cy="4543425"/>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4"/>
          <a:stretch>
            <a:fillRect/>
          </a:stretch>
        </p:blipFill>
        <p:spPr>
          <a:xfrm>
            <a:off x="1476980" y="1936168"/>
            <a:ext cx="9896475" cy="3771900"/>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a:blip r:embed="rId5"/>
          <a:stretch>
            <a:fillRect/>
          </a:stretch>
        </p:blipFill>
        <p:spPr>
          <a:xfrm>
            <a:off x="1128577" y="825983"/>
            <a:ext cx="8934186" cy="5325303"/>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6"/>
          <a:stretch>
            <a:fillRect/>
          </a:stretch>
        </p:blipFill>
        <p:spPr>
          <a:xfrm>
            <a:off x="1596961" y="1029843"/>
            <a:ext cx="8640003" cy="52353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1522078"/>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34</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kumimoji="1" lang="zh-CN" altLang="en-US" dirty="0"/>
              <a:t>兼容测试概况报告 </a:t>
            </a:r>
            <a:r>
              <a:rPr kumimoji="1" lang="en-US" altLang="zh-CN" dirty="0"/>
              <a:t>– UI</a:t>
            </a:r>
            <a:r>
              <a:rPr kumimoji="1" lang="zh-CN" altLang="en-US" dirty="0"/>
              <a:t>问题定位</a:t>
            </a:r>
            <a:endParaRPr lang="zh-CN" altLang="en-US" dirty="0"/>
          </a:p>
        </p:txBody>
      </p:sp>
      <p:grpSp>
        <p:nvGrpSpPr>
          <p:cNvPr id="31" name="组合 30"/>
          <p:cNvGrpSpPr/>
          <p:nvPr/>
        </p:nvGrpSpPr>
        <p:grpSpPr>
          <a:xfrm>
            <a:off x="887962" y="1193593"/>
            <a:ext cx="2642805" cy="4715278"/>
            <a:chOff x="3096640" y="1193593"/>
            <a:chExt cx="2642805" cy="4715278"/>
          </a:xfrm>
        </p:grpSpPr>
        <p:pic>
          <p:nvPicPr>
            <p:cNvPr id="8" name="图片 7"/>
            <p:cNvPicPr>
              <a:picLocks noChangeAspect="1"/>
            </p:cNvPicPr>
            <p:nvPr/>
          </p:nvPicPr>
          <p:blipFill>
            <a:blip r:embed="rId2"/>
            <a:stretch>
              <a:fillRect/>
            </a:stretch>
          </p:blipFill>
          <p:spPr>
            <a:xfrm>
              <a:off x="3096640" y="1193593"/>
              <a:ext cx="2642805" cy="4715278"/>
            </a:xfrm>
            <a:prstGeom prst="rect">
              <a:avLst/>
            </a:prstGeom>
          </p:spPr>
        </p:pic>
        <p:sp>
          <p:nvSpPr>
            <p:cNvPr id="11" name="矩形 10"/>
            <p:cNvSpPr/>
            <p:nvPr/>
          </p:nvSpPr>
          <p:spPr>
            <a:xfrm>
              <a:off x="3761372" y="1425843"/>
              <a:ext cx="1422545" cy="305923"/>
            </a:xfrm>
            <a:prstGeom prst="rect">
              <a:avLst/>
            </a:prstGeom>
            <a:solidFill>
              <a:srgbClr val="4B74C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矩形 24"/>
            <p:cNvSpPr/>
            <p:nvPr/>
          </p:nvSpPr>
          <p:spPr>
            <a:xfrm>
              <a:off x="3205844" y="1892300"/>
              <a:ext cx="1599914" cy="2413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834" y="1240167"/>
            <a:ext cx="4620201" cy="226242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2" name="Picture 29" descr="/data/logs/testin-audit/data/2016/05/11/10/e1_AwFIFr_24646020_1462932728831.p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803672" y="2532448"/>
            <a:ext cx="2294523" cy="4620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50" descr="/data/logs/testin-audit/data/2016/01/25/20/e1_lLGTCD_23983665_1453725067090.p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8889" y="1240167"/>
            <a:ext cx="2579487" cy="46650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p:nvSpPr>
        <p:spPr>
          <a:xfrm rot="19649012">
            <a:off x="1349067" y="3577163"/>
            <a:ext cx="1720593" cy="486311"/>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文字显示异常</a:t>
            </a:r>
          </a:p>
        </p:txBody>
      </p:sp>
      <p:sp>
        <p:nvSpPr>
          <p:cNvPr id="13" name="矩形 12"/>
          <p:cNvSpPr/>
          <p:nvPr/>
        </p:nvSpPr>
        <p:spPr>
          <a:xfrm rot="19649012">
            <a:off x="4378470" y="4527730"/>
            <a:ext cx="1231305" cy="486311"/>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黑边</a:t>
            </a:r>
          </a:p>
        </p:txBody>
      </p:sp>
      <p:sp>
        <p:nvSpPr>
          <p:cNvPr id="14" name="矩形 13"/>
          <p:cNvSpPr/>
          <p:nvPr/>
        </p:nvSpPr>
        <p:spPr>
          <a:xfrm rot="19649012">
            <a:off x="7966593" y="2154181"/>
            <a:ext cx="1231305" cy="486311"/>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截断</a:t>
            </a:r>
          </a:p>
        </p:txBody>
      </p:sp>
      <p:sp>
        <p:nvSpPr>
          <p:cNvPr id="15" name="矩形 14"/>
          <p:cNvSpPr/>
          <p:nvPr/>
        </p:nvSpPr>
        <p:spPr>
          <a:xfrm rot="19649012">
            <a:off x="9123565" y="4527730"/>
            <a:ext cx="1497934" cy="486311"/>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显示错位</a:t>
            </a:r>
          </a:p>
        </p:txBody>
      </p:sp>
    </p:spTree>
    <p:extLst>
      <p:ext uri="{BB962C8B-B14F-4D97-AF65-F5344CB8AC3E}">
        <p14:creationId xmlns:p14="http://schemas.microsoft.com/office/powerpoint/2010/main" val="158306468"/>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35</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kumimoji="1" lang="zh-CN" altLang="en-US" dirty="0"/>
              <a:t>兼容测试概况报告 </a:t>
            </a:r>
            <a:r>
              <a:rPr kumimoji="1" lang="en-US" altLang="zh-CN" dirty="0"/>
              <a:t>– </a:t>
            </a:r>
            <a:r>
              <a:rPr kumimoji="1" lang="zh-CN" altLang="en-US" dirty="0"/>
              <a:t>问题修复解决建议</a:t>
            </a:r>
            <a:endParaRPr lang="zh-CN" altLang="en-US" dirty="0"/>
          </a:p>
        </p:txBody>
      </p:sp>
      <p:pic>
        <p:nvPicPr>
          <p:cNvPr id="10" name="图片 9"/>
          <p:cNvPicPr/>
          <p:nvPr/>
        </p:nvPicPr>
        <p:blipFill>
          <a:blip r:embed="rId2"/>
          <a:stretch>
            <a:fillRect/>
          </a:stretch>
        </p:blipFill>
        <p:spPr>
          <a:xfrm>
            <a:off x="480000" y="1019714"/>
            <a:ext cx="8255601" cy="4680520"/>
          </a:xfrm>
          <a:prstGeom prst="rect">
            <a:avLst/>
          </a:prstGeom>
          <a:ln>
            <a:noFill/>
          </a:ln>
          <a:effectLst>
            <a:outerShdw blurRad="292100" dist="139700" dir="2700000" algn="tl" rotWithShape="0">
              <a:srgbClr val="333333">
                <a:alpha val="65000"/>
              </a:srgbClr>
            </a:outerShdw>
          </a:effectLst>
        </p:spPr>
      </p:pic>
      <p:pic>
        <p:nvPicPr>
          <p:cNvPr id="11" name="图片 10"/>
          <p:cNvPicPr/>
          <p:nvPr/>
        </p:nvPicPr>
        <p:blipFill>
          <a:blip r:embed="rId3"/>
          <a:stretch>
            <a:fillRect/>
          </a:stretch>
        </p:blipFill>
        <p:spPr>
          <a:xfrm>
            <a:off x="2373669" y="2492895"/>
            <a:ext cx="9145578" cy="35898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2541216"/>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3CB646-9C68-9A45-BA80-FD674575B784}" type="slidenum">
              <a:rPr lang="en-US" smtClean="0"/>
              <a:pPr/>
              <a:t>36</a:t>
            </a:fld>
            <a:endParaRPr lang="en-US"/>
          </a:p>
        </p:txBody>
      </p:sp>
      <p:sp>
        <p:nvSpPr>
          <p:cNvPr id="8" name="Title 7"/>
          <p:cNvSpPr>
            <a:spLocks noGrp="1"/>
          </p:cNvSpPr>
          <p:nvPr>
            <p:ph type="title"/>
          </p:nvPr>
        </p:nvSpPr>
        <p:spPr>
          <a:xfrm>
            <a:off x="480000" y="117501"/>
            <a:ext cx="11697256" cy="517499"/>
          </a:xfrm>
          <a:prstGeom prst="rect">
            <a:avLst/>
          </a:prstGeom>
        </p:spPr>
        <p:txBody>
          <a:bodyPr/>
          <a:lstStyle/>
          <a:p>
            <a:r>
              <a:rPr kumimoji="1" lang="zh-CN" altLang="en-US" dirty="0"/>
              <a:t>兼容测试</a:t>
            </a:r>
            <a:r>
              <a:rPr kumimoji="1" lang="en-US" altLang="zh-CN" dirty="0"/>
              <a:t>Bug</a:t>
            </a:r>
            <a:r>
              <a:rPr kumimoji="1" lang="zh-CN" altLang="en-US" dirty="0"/>
              <a:t>精准定位 </a:t>
            </a:r>
            <a:r>
              <a:rPr kumimoji="1" lang="en-US" altLang="zh-CN"/>
              <a:t>– </a:t>
            </a:r>
            <a:r>
              <a:rPr lang="en-US" altLang="zh-CN"/>
              <a:t>Bugout</a:t>
            </a:r>
            <a:endParaRPr lang="en-US" dirty="0"/>
          </a:p>
        </p:txBody>
      </p:sp>
      <p:sp>
        <p:nvSpPr>
          <p:cNvPr id="3" name="Footer Placeholder 2"/>
          <p:cNvSpPr>
            <a:spLocks noGrp="1"/>
          </p:cNvSpPr>
          <p:nvPr>
            <p:ph type="ftr" sz="quarter" idx="3"/>
          </p:nvPr>
        </p:nvSpPr>
        <p:spPr/>
        <p:txBody>
          <a:bodyPr/>
          <a:lstStyle/>
          <a:p>
            <a:r>
              <a:rPr lang="en-US" dirty="0"/>
              <a:t>© Testin, All Rights Reserved</a:t>
            </a:r>
          </a:p>
          <a:p>
            <a:endParaRPr lang="en-US" dirty="0"/>
          </a:p>
        </p:txBody>
      </p:sp>
      <p:sp>
        <p:nvSpPr>
          <p:cNvPr id="5" name="任意多边形 4"/>
          <p:cNvSpPr/>
          <p:nvPr/>
        </p:nvSpPr>
        <p:spPr bwMode="auto">
          <a:xfrm>
            <a:off x="190607" y="819399"/>
            <a:ext cx="11810786" cy="902524"/>
          </a:xfrm>
          <a:custGeom>
            <a:avLst/>
            <a:gdLst>
              <a:gd name="connsiteX0" fmla="*/ 0 w 4064000"/>
              <a:gd name="connsiteY0" fmla="*/ 0 h 1016000"/>
              <a:gd name="connsiteX1" fmla="*/ 4064000 w 4064000"/>
              <a:gd name="connsiteY1" fmla="*/ 0 h 1016000"/>
              <a:gd name="connsiteX2" fmla="*/ 4064000 w 4064000"/>
              <a:gd name="connsiteY2" fmla="*/ 1016000 h 1016000"/>
              <a:gd name="connsiteX3" fmla="*/ 0 w 4064000"/>
              <a:gd name="connsiteY3" fmla="*/ 1016000 h 1016000"/>
              <a:gd name="connsiteX4" fmla="*/ 0 w 4064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016000">
                <a:moveTo>
                  <a:pt x="0" y="0"/>
                </a:moveTo>
                <a:lnTo>
                  <a:pt x="4064000" y="0"/>
                </a:lnTo>
                <a:lnTo>
                  <a:pt x="4064000" y="1016000"/>
                </a:lnTo>
                <a:lnTo>
                  <a:pt x="0" y="1016000"/>
                </a:lnTo>
                <a:lnTo>
                  <a:pt x="0" y="0"/>
                </a:lnTo>
                <a:close/>
              </a:path>
            </a:pathLst>
          </a:custGeom>
          <a:solidFill>
            <a:srgbClr val="2E75B6"/>
          </a:solidFill>
          <a:ln>
            <a:noFill/>
            <a:prstDash val="dash"/>
          </a:ln>
        </p:spPr>
        <p:style>
          <a:lnRef idx="3">
            <a:schemeClr val="lt1"/>
          </a:lnRef>
          <a:fillRef idx="1">
            <a:schemeClr val="accent2"/>
          </a:fillRef>
          <a:effectRef idx="1">
            <a:schemeClr val="accent2"/>
          </a:effectRef>
          <a:fontRef idx="minor">
            <a:schemeClr val="lt1"/>
          </a:fontRef>
        </p:style>
        <p:txBody>
          <a:bodyPr lIns="199136" tIns="199136" rIns="199136" bIns="199136" spcCol="127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defRPr/>
            </a:pPr>
            <a:r>
              <a:rPr lang="zh-CN" altLang="en-US" sz="1600" dirty="0">
                <a:solidFill>
                  <a:schemeClr val="bg1"/>
                </a:solidFill>
                <a:latin typeface="微软雅黑" panose="020B0503020204020204" pitchFamily="34" charset="-122"/>
                <a:ea typeface="微软雅黑" panose="020B0503020204020204" pitchFamily="34" charset="-122"/>
              </a:rPr>
              <a:t>应用上线后的产品质量跟踪以往我们更依赖用户帮助我们发现并反馈问题，往往从发现问题开始就比较滞后；</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solidFill>
                  <a:schemeClr val="bg1"/>
                </a:solidFill>
                <a:latin typeface="微软雅黑" panose="020B0503020204020204" pitchFamily="34" charset="-122"/>
                <a:ea typeface="微软雅黑" panose="020B0503020204020204" pitchFamily="34" charset="-122"/>
              </a:rPr>
              <a:t>真机云平台提供崩溃监控和数据分析能力，帮助用户监控线上产品稳定性，通过嵌入</a:t>
            </a:r>
            <a:r>
              <a:rPr lang="en-US" altLang="zh-CN" sz="1600" dirty="0">
                <a:solidFill>
                  <a:schemeClr val="bg1"/>
                </a:solidFill>
                <a:latin typeface="微软雅黑" panose="020B0503020204020204" pitchFamily="34" charset="-122"/>
                <a:ea typeface="微软雅黑" panose="020B0503020204020204" pitchFamily="34" charset="-122"/>
              </a:rPr>
              <a:t>SDK</a:t>
            </a:r>
            <a:r>
              <a:rPr lang="zh-CN" altLang="en-US" sz="1600" dirty="0">
                <a:solidFill>
                  <a:schemeClr val="bg1"/>
                </a:solidFill>
                <a:latin typeface="微软雅黑" panose="020B0503020204020204" pitchFamily="34" charset="-122"/>
                <a:ea typeface="微软雅黑" panose="020B0503020204020204" pitchFamily="34" charset="-122"/>
              </a:rPr>
              <a:t>对产品发生的崩溃、错误、性能指数进行监控，提前一步发现问题，不断优化产品质量。同时保障了数据的安全性。</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6" name="图片 5" descr="3888736E-51EF-4EDA-8350-17026D455E0F.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607" y="2037332"/>
            <a:ext cx="6936390" cy="4018911"/>
          </a:xfrm>
          <a:prstGeom prst="rect">
            <a:avLst/>
          </a:prstGeom>
        </p:spPr>
      </p:pic>
      <p:pic>
        <p:nvPicPr>
          <p:cNvPr id="7" name="图片 6" descr="B67AFE37-5DAF-4883-9B7A-F3D4C11B340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4570" y="2037333"/>
            <a:ext cx="7056630" cy="4135228"/>
          </a:xfrm>
          <a:prstGeom prst="rect">
            <a:avLst/>
          </a:prstGeom>
        </p:spPr>
      </p:pic>
    </p:spTree>
    <p:extLst>
      <p:ext uri="{BB962C8B-B14F-4D97-AF65-F5344CB8AC3E}">
        <p14:creationId xmlns:p14="http://schemas.microsoft.com/office/powerpoint/2010/main" val="159453467"/>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37</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kumimoji="1" lang="zh-CN" altLang="en-US" dirty="0"/>
              <a:t>兼容测试</a:t>
            </a:r>
            <a:r>
              <a:rPr kumimoji="1" lang="en-US" altLang="zh-CN" dirty="0"/>
              <a:t>Bug</a:t>
            </a:r>
            <a:r>
              <a:rPr kumimoji="1" lang="zh-CN" altLang="en-US" dirty="0"/>
              <a:t>轻松复现 </a:t>
            </a:r>
            <a:r>
              <a:rPr kumimoji="1" lang="en-US" altLang="zh-CN" dirty="0"/>
              <a:t>– </a:t>
            </a:r>
            <a:r>
              <a:rPr kumimoji="1" lang="zh-CN" altLang="en-US" dirty="0"/>
              <a:t>远程真机调试</a:t>
            </a:r>
            <a:endParaRPr lang="zh-CN" altLang="en-US" dirty="0"/>
          </a:p>
        </p:txBody>
      </p:sp>
      <p:pic>
        <p:nvPicPr>
          <p:cNvPr id="7" name="图片 6"/>
          <p:cNvPicPr>
            <a:picLocks noChangeAspect="1"/>
          </p:cNvPicPr>
          <p:nvPr/>
        </p:nvPicPr>
        <p:blipFill>
          <a:blip r:embed="rId2"/>
          <a:stretch>
            <a:fillRect/>
          </a:stretch>
        </p:blipFill>
        <p:spPr>
          <a:xfrm>
            <a:off x="190608" y="1906886"/>
            <a:ext cx="6823352" cy="4313981"/>
          </a:xfrm>
          <a:prstGeom prst="rect">
            <a:avLst/>
          </a:prstGeom>
        </p:spPr>
      </p:pic>
      <p:pic>
        <p:nvPicPr>
          <p:cNvPr id="8" name="图片 7"/>
          <p:cNvPicPr>
            <a:picLocks noChangeAspect="1"/>
          </p:cNvPicPr>
          <p:nvPr/>
        </p:nvPicPr>
        <p:blipFill>
          <a:blip r:embed="rId3"/>
          <a:stretch>
            <a:fillRect/>
          </a:stretch>
        </p:blipFill>
        <p:spPr>
          <a:xfrm>
            <a:off x="7117083" y="1925027"/>
            <a:ext cx="4895185" cy="4295840"/>
          </a:xfrm>
          <a:prstGeom prst="rect">
            <a:avLst/>
          </a:prstGeom>
        </p:spPr>
      </p:pic>
      <p:sp>
        <p:nvSpPr>
          <p:cNvPr id="9" name="任意多边形 8"/>
          <p:cNvSpPr/>
          <p:nvPr/>
        </p:nvSpPr>
        <p:spPr bwMode="auto">
          <a:xfrm>
            <a:off x="190607" y="783772"/>
            <a:ext cx="11810786" cy="1003065"/>
          </a:xfrm>
          <a:custGeom>
            <a:avLst/>
            <a:gdLst>
              <a:gd name="connsiteX0" fmla="*/ 0 w 4064000"/>
              <a:gd name="connsiteY0" fmla="*/ 0 h 1016000"/>
              <a:gd name="connsiteX1" fmla="*/ 4064000 w 4064000"/>
              <a:gd name="connsiteY1" fmla="*/ 0 h 1016000"/>
              <a:gd name="connsiteX2" fmla="*/ 4064000 w 4064000"/>
              <a:gd name="connsiteY2" fmla="*/ 1016000 h 1016000"/>
              <a:gd name="connsiteX3" fmla="*/ 0 w 4064000"/>
              <a:gd name="connsiteY3" fmla="*/ 1016000 h 1016000"/>
              <a:gd name="connsiteX4" fmla="*/ 0 w 4064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016000">
                <a:moveTo>
                  <a:pt x="0" y="0"/>
                </a:moveTo>
                <a:lnTo>
                  <a:pt x="4064000" y="0"/>
                </a:lnTo>
                <a:lnTo>
                  <a:pt x="4064000" y="1016000"/>
                </a:lnTo>
                <a:lnTo>
                  <a:pt x="0" y="1016000"/>
                </a:lnTo>
                <a:lnTo>
                  <a:pt x="0" y="0"/>
                </a:lnTo>
                <a:close/>
              </a:path>
            </a:pathLst>
          </a:custGeom>
          <a:solidFill>
            <a:srgbClr val="2E75B6"/>
          </a:solidFill>
          <a:ln>
            <a:noFill/>
            <a:prstDash val="dash"/>
          </a:ln>
        </p:spPr>
        <p:style>
          <a:lnRef idx="3">
            <a:schemeClr val="lt1"/>
          </a:lnRef>
          <a:fillRef idx="1">
            <a:schemeClr val="accent2"/>
          </a:fillRef>
          <a:effectRef idx="1">
            <a:schemeClr val="accent2"/>
          </a:effectRef>
          <a:fontRef idx="minor">
            <a:schemeClr val="lt1"/>
          </a:fontRef>
        </p:style>
        <p:txBody>
          <a:bodyPr lIns="199136" tIns="199136" rIns="199136" bIns="199136" spcCol="127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defRPr/>
            </a:pPr>
            <a:r>
              <a:rPr lang="zh-CN" altLang="en-US" sz="1600" dirty="0">
                <a:solidFill>
                  <a:schemeClr val="bg1"/>
                </a:solidFill>
                <a:latin typeface="微软雅黑" panose="020B0503020204020204" pitchFamily="34" charset="-122"/>
                <a:ea typeface="微软雅黑" panose="020B0503020204020204" pitchFamily="34" charset="-122"/>
              </a:rPr>
              <a:t>告别手机线下借用归还的繁琐流程，通过浏览器开发工具远程连接真机，远程实时操作，快速定位问题；支持真机测试、真机调试、设备监控等多种模式。</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solidFill>
                  <a:schemeClr val="bg1"/>
                </a:solidFill>
                <a:latin typeface="微软雅黑" panose="020B0503020204020204" pitchFamily="34" charset="-122"/>
                <a:ea typeface="微软雅黑" panose="020B0503020204020204" pitchFamily="34" charset="-122"/>
              </a:rPr>
              <a:t>支持设定多种设备释放策略，如空闲即释放、时长消耗释放、预约释放等，帮助用户多样化管理空闲资源。</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solidFill>
                  <a:schemeClr val="bg1"/>
                </a:solidFill>
                <a:latin typeface="微软雅黑" panose="020B0503020204020204" pitchFamily="34" charset="-122"/>
                <a:ea typeface="微软雅黑" panose="020B0503020204020204" pitchFamily="34" charset="-122"/>
              </a:rPr>
              <a:t>支持</a:t>
            </a:r>
            <a:r>
              <a:rPr lang="en-US" altLang="zh-CN" sz="1600" dirty="0">
                <a:solidFill>
                  <a:schemeClr val="bg1"/>
                </a:solidFill>
                <a:latin typeface="微软雅黑" panose="020B0503020204020204" pitchFamily="34" charset="-122"/>
                <a:ea typeface="微软雅黑" panose="020B0503020204020204" pitchFamily="34" charset="-122"/>
              </a:rPr>
              <a:t>Android</a:t>
            </a:r>
            <a:r>
              <a:rPr lang="zh-CN" altLang="en-US" sz="1600" dirty="0">
                <a:solidFill>
                  <a:schemeClr val="bg1"/>
                </a:solidFill>
                <a:latin typeface="微软雅黑" panose="020B0503020204020204" pitchFamily="34" charset="-122"/>
                <a:ea typeface="微软雅黑" panose="020B0503020204020204" pitchFamily="34" charset="-122"/>
              </a:rPr>
              <a:t>及</a:t>
            </a:r>
            <a:r>
              <a:rPr lang="en-US" altLang="zh-CN" sz="1600" dirty="0">
                <a:solidFill>
                  <a:schemeClr val="bg1"/>
                </a:solidFill>
                <a:latin typeface="微软雅黑" panose="020B0503020204020204" pitchFamily="34" charset="-122"/>
                <a:ea typeface="微软雅黑" panose="020B0503020204020204" pitchFamily="34" charset="-122"/>
              </a:rPr>
              <a:t>iOS</a:t>
            </a:r>
            <a:r>
              <a:rPr lang="zh-CN" altLang="en-US" sz="1600" dirty="0">
                <a:solidFill>
                  <a:schemeClr val="bg1"/>
                </a:solidFill>
                <a:latin typeface="微软雅黑" panose="020B0503020204020204" pitchFamily="34" charset="-122"/>
                <a:ea typeface="微软雅黑" panose="020B0503020204020204" pitchFamily="34" charset="-122"/>
              </a:rPr>
              <a:t>远程真机</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5820710" y="4072947"/>
            <a:ext cx="5191125" cy="1962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0162941"/>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93877" y="3837804"/>
            <a:ext cx="7619999" cy="664505"/>
          </a:xfrm>
          <a:prstGeom prst="rect">
            <a:avLst/>
          </a:prstGeom>
        </p:spPr>
        <p:txBody>
          <a:bodyPr/>
          <a:lstStyle>
            <a:lvl1pPr algn="l" defTabSz="457200" rtl="0" eaLnBrk="1" latinLnBrk="0" hangingPunct="1">
              <a:spcBef>
                <a:spcPct val="0"/>
              </a:spcBef>
              <a:buNone/>
              <a:defRPr sz="2800" b="1" kern="1200">
                <a:solidFill>
                  <a:srgbClr val="0055A6"/>
                </a:solidFill>
                <a:latin typeface="微软雅黑"/>
                <a:ea typeface="微软雅黑"/>
                <a:cs typeface="Arial"/>
              </a:defRPr>
            </a:lvl1pPr>
          </a:lstStyle>
          <a:p>
            <a:pPr algn="ctr"/>
            <a:r>
              <a:rPr lang="zh-CN" altLang="en-US" dirty="0"/>
              <a:t>谢</a:t>
            </a:r>
            <a:r>
              <a:rPr lang="en-US" altLang="zh-CN" dirty="0"/>
              <a:t>   </a:t>
            </a:r>
            <a:r>
              <a:rPr lang="zh-CN" altLang="en-US" dirty="0"/>
              <a:t>谢</a:t>
            </a:r>
            <a:r>
              <a:rPr lang="en-US" altLang="zh-CN" dirty="0"/>
              <a:t>   </a:t>
            </a:r>
            <a:r>
              <a:rPr lang="zh-CN" altLang="en-US" dirty="0"/>
              <a:t>聆</a:t>
            </a:r>
            <a:r>
              <a:rPr lang="en-US" altLang="zh-CN" dirty="0"/>
              <a:t>   </a:t>
            </a:r>
            <a:r>
              <a:rPr lang="zh-CN" altLang="en-US" dirty="0"/>
              <a:t>听</a:t>
            </a:r>
            <a:endParaRPr lang="en-US" dirty="0"/>
          </a:p>
        </p:txBody>
      </p:sp>
      <p:sp>
        <p:nvSpPr>
          <p:cNvPr id="3" name="Title 1"/>
          <p:cNvSpPr txBox="1">
            <a:spLocks/>
          </p:cNvSpPr>
          <p:nvPr/>
        </p:nvSpPr>
        <p:spPr>
          <a:xfrm>
            <a:off x="9359785" y="5900468"/>
            <a:ext cx="2705653" cy="664505"/>
          </a:xfrm>
          <a:prstGeom prst="rect">
            <a:avLst/>
          </a:prstGeom>
        </p:spPr>
        <p:txBody>
          <a:bodyPr/>
          <a:lstStyle>
            <a:lvl1pPr algn="l" defTabSz="457200" rtl="0" eaLnBrk="1" latinLnBrk="0" hangingPunct="1">
              <a:spcBef>
                <a:spcPct val="0"/>
              </a:spcBef>
              <a:buNone/>
              <a:defRPr sz="2800" b="1" kern="1200">
                <a:solidFill>
                  <a:srgbClr val="0055A6"/>
                </a:solidFill>
                <a:latin typeface="微软雅黑"/>
                <a:ea typeface="微软雅黑"/>
                <a:cs typeface="Arial"/>
              </a:defRPr>
            </a:lvl1pPr>
          </a:lstStyle>
          <a:p>
            <a:r>
              <a:rPr lang="zh-CN" altLang="en-US" sz="2000" dirty="0"/>
              <a:t>杨传平</a:t>
            </a:r>
            <a:endParaRPr lang="en-US" altLang="zh-CN" sz="2000" dirty="0"/>
          </a:p>
          <a:p>
            <a:r>
              <a:rPr lang="en-US" altLang="zh-CN" sz="2000" dirty="0"/>
              <a:t>Tel:18675832186</a:t>
            </a:r>
            <a:endParaRPr lang="en-US" sz="2000" dirty="0"/>
          </a:p>
        </p:txBody>
      </p:sp>
    </p:spTree>
    <p:extLst>
      <p:ext uri="{BB962C8B-B14F-4D97-AF65-F5344CB8AC3E}">
        <p14:creationId xmlns:p14="http://schemas.microsoft.com/office/powerpoint/2010/main" val="4060123846"/>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Testin</a:t>
            </a:r>
            <a:r>
              <a:rPr lang="zh-CN" altLang="en-US" dirty="0"/>
              <a:t>资质</a:t>
            </a:r>
          </a:p>
        </p:txBody>
      </p:sp>
      <p:sp>
        <p:nvSpPr>
          <p:cNvPr id="4" name="灯片编号占位符 3"/>
          <p:cNvSpPr>
            <a:spLocks noGrp="1"/>
          </p:cNvSpPr>
          <p:nvPr>
            <p:ph type="sldNum" sz="quarter" idx="12"/>
          </p:nvPr>
        </p:nvSpPr>
        <p:spPr/>
        <p:txBody>
          <a:bodyPr/>
          <a:lstStyle/>
          <a:p>
            <a:fld id="{D53CB646-9C68-9A45-BA80-FD674575B784}" type="slidenum">
              <a:rPr lang="en-US" smtClean="0"/>
              <a:pPr/>
              <a:t>4</a:t>
            </a:fld>
            <a:endParaRPr lang="en-US"/>
          </a:p>
        </p:txBody>
      </p:sp>
      <p:sp>
        <p:nvSpPr>
          <p:cNvPr id="5" name="页脚占位符 4"/>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pic>
        <p:nvPicPr>
          <p:cNvPr id="6" name="图片 5"/>
          <p:cNvPicPr>
            <a:picLocks noChangeAspect="1"/>
          </p:cNvPicPr>
          <p:nvPr/>
        </p:nvPicPr>
        <p:blipFill>
          <a:blip r:embed="rId2"/>
          <a:stretch>
            <a:fillRect/>
          </a:stretch>
        </p:blipFill>
        <p:spPr>
          <a:xfrm>
            <a:off x="1929856" y="1180509"/>
            <a:ext cx="3543959" cy="4763386"/>
          </a:xfrm>
          <a:prstGeom prst="rect">
            <a:avLst/>
          </a:prstGeom>
        </p:spPr>
      </p:pic>
      <p:pic>
        <p:nvPicPr>
          <p:cNvPr id="7" name="图片 6"/>
          <p:cNvPicPr>
            <a:picLocks noChangeAspect="1"/>
          </p:cNvPicPr>
          <p:nvPr/>
        </p:nvPicPr>
        <p:blipFill>
          <a:blip r:embed="rId3"/>
          <a:stretch>
            <a:fillRect/>
          </a:stretch>
        </p:blipFill>
        <p:spPr>
          <a:xfrm>
            <a:off x="6706486" y="1180509"/>
            <a:ext cx="3599304" cy="4763386"/>
          </a:xfrm>
          <a:prstGeom prst="rect">
            <a:avLst/>
          </a:prstGeom>
        </p:spPr>
      </p:pic>
    </p:spTree>
    <p:extLst>
      <p:ext uri="{BB962C8B-B14F-4D97-AF65-F5344CB8AC3E}">
        <p14:creationId xmlns:p14="http://schemas.microsoft.com/office/powerpoint/2010/main" val="1769668255"/>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Testin</a:t>
            </a:r>
            <a:r>
              <a:rPr lang="zh-CN" altLang="en-US" dirty="0"/>
              <a:t>资质</a:t>
            </a:r>
            <a:r>
              <a:rPr lang="en-US" altLang="zh-CN" dirty="0"/>
              <a:t>-CMMI</a:t>
            </a:r>
            <a:endParaRPr lang="zh-CN" altLang="en-US" dirty="0"/>
          </a:p>
        </p:txBody>
      </p:sp>
      <p:sp>
        <p:nvSpPr>
          <p:cNvPr id="4" name="灯片编号占位符 3"/>
          <p:cNvSpPr>
            <a:spLocks noGrp="1"/>
          </p:cNvSpPr>
          <p:nvPr>
            <p:ph type="sldNum" sz="quarter" idx="12"/>
          </p:nvPr>
        </p:nvSpPr>
        <p:spPr/>
        <p:txBody>
          <a:bodyPr/>
          <a:lstStyle/>
          <a:p>
            <a:fld id="{D53CB646-9C68-9A45-BA80-FD674575B784}" type="slidenum">
              <a:rPr lang="en-US" smtClean="0"/>
              <a:pPr/>
              <a:t>5</a:t>
            </a:fld>
            <a:endParaRPr lang="en-US"/>
          </a:p>
        </p:txBody>
      </p:sp>
      <p:sp>
        <p:nvSpPr>
          <p:cNvPr id="5" name="页脚占位符 4"/>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pic>
        <p:nvPicPr>
          <p:cNvPr id="1026" name="Picture 2"/>
          <p:cNvPicPr>
            <a:picLocks noChangeAspect="1" noChangeArrowheads="1"/>
          </p:cNvPicPr>
          <p:nvPr/>
        </p:nvPicPr>
        <p:blipFill>
          <a:blip r:embed="rId2"/>
          <a:srcRect/>
          <a:stretch>
            <a:fillRect/>
          </a:stretch>
        </p:blipFill>
        <p:spPr bwMode="auto">
          <a:xfrm>
            <a:off x="1676400" y="739320"/>
            <a:ext cx="8837613" cy="5524500"/>
          </a:xfrm>
          <a:prstGeom prst="rect">
            <a:avLst/>
          </a:prstGeom>
          <a:noFill/>
          <a:ln w="9525">
            <a:noFill/>
            <a:miter lim="800000"/>
            <a:headEnd/>
            <a:tailEnd/>
          </a:ln>
        </p:spPr>
      </p:pic>
    </p:spTree>
    <p:extLst>
      <p:ext uri="{BB962C8B-B14F-4D97-AF65-F5344CB8AC3E}">
        <p14:creationId xmlns:p14="http://schemas.microsoft.com/office/powerpoint/2010/main" val="165850835"/>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Testin</a:t>
            </a:r>
            <a:r>
              <a:rPr lang="zh-CN" altLang="en-US" dirty="0"/>
              <a:t>资质</a:t>
            </a:r>
          </a:p>
        </p:txBody>
      </p:sp>
      <p:sp>
        <p:nvSpPr>
          <p:cNvPr id="4" name="灯片编号占位符 3"/>
          <p:cNvSpPr>
            <a:spLocks noGrp="1"/>
          </p:cNvSpPr>
          <p:nvPr>
            <p:ph type="sldNum" sz="quarter" idx="12"/>
          </p:nvPr>
        </p:nvSpPr>
        <p:spPr/>
        <p:txBody>
          <a:bodyPr/>
          <a:lstStyle/>
          <a:p>
            <a:fld id="{D53CB646-9C68-9A45-BA80-FD674575B784}" type="slidenum">
              <a:rPr lang="en-US" smtClean="0"/>
              <a:pPr/>
              <a:t>6</a:t>
            </a:fld>
            <a:endParaRPr lang="en-US"/>
          </a:p>
        </p:txBody>
      </p:sp>
      <p:sp>
        <p:nvSpPr>
          <p:cNvPr id="5" name="页脚占位符 4"/>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pic>
        <p:nvPicPr>
          <p:cNvPr id="6" name="图片 5"/>
          <p:cNvPicPr>
            <a:picLocks noChangeAspect="1"/>
          </p:cNvPicPr>
          <p:nvPr/>
        </p:nvPicPr>
        <p:blipFill>
          <a:blip r:embed="rId2"/>
          <a:stretch>
            <a:fillRect/>
          </a:stretch>
        </p:blipFill>
        <p:spPr>
          <a:xfrm>
            <a:off x="2453304" y="705862"/>
            <a:ext cx="6927442" cy="3098106"/>
          </a:xfrm>
          <a:prstGeom prst="rect">
            <a:avLst/>
          </a:prstGeom>
        </p:spPr>
      </p:pic>
      <p:pic>
        <p:nvPicPr>
          <p:cNvPr id="7" name="图片 6"/>
          <p:cNvPicPr>
            <a:picLocks noChangeAspect="1"/>
          </p:cNvPicPr>
          <p:nvPr/>
        </p:nvPicPr>
        <p:blipFill>
          <a:blip r:embed="rId3"/>
          <a:stretch>
            <a:fillRect/>
          </a:stretch>
        </p:blipFill>
        <p:spPr>
          <a:xfrm>
            <a:off x="88900" y="3613043"/>
            <a:ext cx="5509303" cy="2715963"/>
          </a:xfrm>
          <a:prstGeom prst="rect">
            <a:avLst/>
          </a:prstGeom>
        </p:spPr>
      </p:pic>
      <p:pic>
        <p:nvPicPr>
          <p:cNvPr id="8" name="图片 7"/>
          <p:cNvPicPr>
            <a:picLocks noChangeAspect="1"/>
          </p:cNvPicPr>
          <p:nvPr/>
        </p:nvPicPr>
        <p:blipFill>
          <a:blip r:embed="rId4"/>
          <a:stretch>
            <a:fillRect/>
          </a:stretch>
        </p:blipFill>
        <p:spPr>
          <a:xfrm>
            <a:off x="6221103" y="3478026"/>
            <a:ext cx="5867253" cy="2863680"/>
          </a:xfrm>
          <a:prstGeom prst="rect">
            <a:avLst/>
          </a:prstGeom>
        </p:spPr>
      </p:pic>
    </p:spTree>
    <p:extLst>
      <p:ext uri="{BB962C8B-B14F-4D97-AF65-F5344CB8AC3E}">
        <p14:creationId xmlns:p14="http://schemas.microsoft.com/office/powerpoint/2010/main" val="21210039"/>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7</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kumimoji="1" lang="zh-CN" altLang="en-US" dirty="0"/>
              <a:t>测试实验室及分支机构</a:t>
            </a:r>
            <a:endParaRPr lang="zh-CN" altLang="en-US" dirty="0"/>
          </a:p>
        </p:txBody>
      </p:sp>
      <p:grpSp>
        <p:nvGrpSpPr>
          <p:cNvPr id="6" name="组合 5"/>
          <p:cNvGrpSpPr/>
          <p:nvPr/>
        </p:nvGrpSpPr>
        <p:grpSpPr>
          <a:xfrm>
            <a:off x="1584483" y="1638266"/>
            <a:ext cx="8915447" cy="4721049"/>
            <a:chOff x="1562100" y="1094070"/>
            <a:chExt cx="8915447" cy="4721049"/>
          </a:xfrm>
        </p:grpSpPr>
        <p:pic>
          <p:nvPicPr>
            <p:cNvPr id="7" name="图片 6"/>
            <p:cNvPicPr>
              <a:picLocks noChangeAspect="1"/>
            </p:cNvPicPr>
            <p:nvPr/>
          </p:nvPicPr>
          <p:blipFill>
            <a:blip r:embed="rId2"/>
            <a:stretch>
              <a:fillRect/>
            </a:stretch>
          </p:blipFill>
          <p:spPr>
            <a:xfrm>
              <a:off x="1562100" y="1094070"/>
              <a:ext cx="8915447" cy="4721049"/>
            </a:xfrm>
            <a:prstGeom prst="rect">
              <a:avLst/>
            </a:prstGeom>
          </p:spPr>
        </p:pic>
        <p:grpSp>
          <p:nvGrpSpPr>
            <p:cNvPr id="8" name="Gruppieren 13"/>
            <p:cNvGrpSpPr/>
            <p:nvPr/>
          </p:nvGrpSpPr>
          <p:grpSpPr>
            <a:xfrm>
              <a:off x="2926088" y="2321779"/>
              <a:ext cx="6350230" cy="2502859"/>
              <a:chOff x="1402088" y="2321779"/>
              <a:chExt cx="6350230" cy="2502859"/>
            </a:xfrm>
          </p:grpSpPr>
          <p:sp>
            <p:nvSpPr>
              <p:cNvPr id="9" name="Text Box 5" descr="© INSCALE GmbH, 05.05.2010&#10;http://www.presentationload.com/"/>
              <p:cNvSpPr txBox="1">
                <a:spLocks noChangeArrowheads="1"/>
              </p:cNvSpPr>
              <p:nvPr/>
            </p:nvSpPr>
            <p:spPr bwMode="auto">
              <a:xfrm>
                <a:off x="4452626" y="3731754"/>
                <a:ext cx="512560" cy="246221"/>
              </a:xfrm>
              <a:prstGeom prst="rect">
                <a:avLst/>
              </a:prstGeom>
              <a:noFill/>
              <a:ln w="9525">
                <a:noFill/>
                <a:miter lim="800000"/>
                <a:headEnd/>
                <a:tailEnd/>
              </a:ln>
              <a:effectLst/>
            </p:spPr>
            <p:txBody>
              <a:bodyPr wrap="none" lIns="0" tIns="0" rIns="0" bIns="0">
                <a:spAutoFit/>
              </a:bodyPr>
              <a:lstStyle/>
              <a:p>
                <a:pPr marL="177800" indent="-177800" defTabSz="801688"/>
                <a:r>
                  <a:rPr lang="en-US" sz="1600" b="1" dirty="0">
                    <a:solidFill>
                      <a:schemeClr val="bg1"/>
                    </a:solidFill>
                    <a:effectLst>
                      <a:innerShdw blurRad="63500" dist="50800" dir="13500000">
                        <a:prstClr val="black">
                          <a:alpha val="50000"/>
                        </a:prstClr>
                      </a:innerShdw>
                    </a:effectLst>
                    <a:latin typeface="Calibri" pitchFamily="34" charset="0"/>
                    <a:cs typeface="Calibri" pitchFamily="34" charset="0"/>
                  </a:rPr>
                  <a:t>Africa</a:t>
                </a:r>
              </a:p>
            </p:txBody>
          </p:sp>
          <p:sp>
            <p:nvSpPr>
              <p:cNvPr id="10" name="Text Box 5" descr="© INSCALE GmbH, 05.05.2010&#10;http://www.presentationload.com/"/>
              <p:cNvSpPr txBox="1">
                <a:spLocks noChangeArrowheads="1"/>
              </p:cNvSpPr>
              <p:nvPr/>
            </p:nvSpPr>
            <p:spPr bwMode="auto">
              <a:xfrm>
                <a:off x="2232268" y="4068373"/>
                <a:ext cx="717845" cy="492443"/>
              </a:xfrm>
              <a:prstGeom prst="rect">
                <a:avLst/>
              </a:prstGeom>
              <a:noFill/>
              <a:ln w="9525">
                <a:noFill/>
                <a:miter lim="800000"/>
                <a:headEnd/>
                <a:tailEnd/>
              </a:ln>
              <a:effectLst/>
            </p:spPr>
            <p:txBody>
              <a:bodyPr wrap="none" lIns="0" tIns="0" rIns="0" bIns="0">
                <a:spAutoFit/>
              </a:bodyPr>
              <a:lstStyle/>
              <a:p>
                <a:pPr marL="177800" indent="-177800" defTabSz="801688"/>
                <a:r>
                  <a:rPr lang="en-US" sz="1600" b="1" dirty="0">
                    <a:solidFill>
                      <a:schemeClr val="bg1"/>
                    </a:solidFill>
                    <a:effectLst>
                      <a:innerShdw blurRad="63500" dist="50800" dir="13500000">
                        <a:prstClr val="black">
                          <a:alpha val="50000"/>
                        </a:prstClr>
                      </a:innerShdw>
                    </a:effectLst>
                    <a:latin typeface="Calibri" pitchFamily="34" charset="0"/>
                    <a:cs typeface="Calibri" pitchFamily="34" charset="0"/>
                  </a:rPr>
                  <a:t>South</a:t>
                </a:r>
              </a:p>
              <a:p>
                <a:pPr marL="177800" indent="-177800" defTabSz="801688"/>
                <a:r>
                  <a:rPr lang="en-US" sz="1600" b="1" dirty="0">
                    <a:solidFill>
                      <a:schemeClr val="bg1"/>
                    </a:solidFill>
                    <a:effectLst>
                      <a:innerShdw blurRad="63500" dist="50800" dir="13500000">
                        <a:prstClr val="black">
                          <a:alpha val="50000"/>
                        </a:prstClr>
                      </a:innerShdw>
                    </a:effectLst>
                    <a:latin typeface="Calibri" pitchFamily="34" charset="0"/>
                    <a:cs typeface="Calibri" pitchFamily="34" charset="0"/>
                  </a:rPr>
                  <a:t>America</a:t>
                </a:r>
              </a:p>
            </p:txBody>
          </p:sp>
          <p:sp>
            <p:nvSpPr>
              <p:cNvPr id="11" name="Text Box 5" descr="© INSCALE GmbH, 05.05.2010&#10;http://www.presentationload.com/"/>
              <p:cNvSpPr txBox="1">
                <a:spLocks noChangeArrowheads="1"/>
              </p:cNvSpPr>
              <p:nvPr/>
            </p:nvSpPr>
            <p:spPr bwMode="auto">
              <a:xfrm>
                <a:off x="1402088" y="2386442"/>
                <a:ext cx="704104" cy="492443"/>
              </a:xfrm>
              <a:prstGeom prst="rect">
                <a:avLst/>
              </a:prstGeom>
              <a:noFill/>
              <a:ln w="9525">
                <a:noFill/>
                <a:miter lim="800000"/>
                <a:headEnd/>
                <a:tailEnd/>
              </a:ln>
              <a:effectLst/>
            </p:spPr>
            <p:txBody>
              <a:bodyPr wrap="none" lIns="0" tIns="0" rIns="0" bIns="0">
                <a:noAutofit/>
              </a:bodyPr>
              <a:lstStyle/>
              <a:p>
                <a:pPr marL="177800" indent="-177800" defTabSz="801688"/>
                <a:r>
                  <a:rPr lang="en-US" sz="1600" b="1" dirty="0">
                    <a:solidFill>
                      <a:schemeClr val="bg1"/>
                    </a:solidFill>
                    <a:effectLst>
                      <a:innerShdw blurRad="63500" dist="50800" dir="13500000">
                        <a:prstClr val="black">
                          <a:alpha val="50000"/>
                        </a:prstClr>
                      </a:innerShdw>
                    </a:effectLst>
                    <a:latin typeface="Calibri" pitchFamily="34" charset="0"/>
                    <a:cs typeface="Calibri" pitchFamily="34" charset="0"/>
                  </a:rPr>
                  <a:t>North</a:t>
                </a:r>
              </a:p>
              <a:p>
                <a:pPr marL="177800" indent="-177800" defTabSz="801688"/>
                <a:r>
                  <a:rPr lang="en-US" sz="1600" b="1" dirty="0">
                    <a:solidFill>
                      <a:schemeClr val="bg1"/>
                    </a:solidFill>
                    <a:effectLst>
                      <a:innerShdw blurRad="63500" dist="50800" dir="13500000">
                        <a:prstClr val="black">
                          <a:alpha val="50000"/>
                        </a:prstClr>
                      </a:innerShdw>
                    </a:effectLst>
                    <a:latin typeface="Calibri" pitchFamily="34" charset="0"/>
                    <a:cs typeface="Calibri" pitchFamily="34" charset="0"/>
                  </a:rPr>
                  <a:t>America</a:t>
                </a:r>
              </a:p>
            </p:txBody>
          </p:sp>
          <p:sp>
            <p:nvSpPr>
              <p:cNvPr id="12" name="Text Box 5" descr="© INSCALE GmbH, 05.05.2010&#10;http://www.presentationload.com/"/>
              <p:cNvSpPr txBox="1">
                <a:spLocks noChangeArrowheads="1"/>
              </p:cNvSpPr>
              <p:nvPr/>
            </p:nvSpPr>
            <p:spPr bwMode="auto">
              <a:xfrm>
                <a:off x="4367547" y="2321779"/>
                <a:ext cx="606837" cy="246221"/>
              </a:xfrm>
              <a:prstGeom prst="rect">
                <a:avLst/>
              </a:prstGeom>
              <a:noFill/>
              <a:ln w="9525">
                <a:noFill/>
                <a:miter lim="800000"/>
                <a:headEnd/>
                <a:tailEnd/>
              </a:ln>
              <a:effectLst/>
            </p:spPr>
            <p:txBody>
              <a:bodyPr wrap="none" lIns="0" tIns="0" rIns="0" bIns="0">
                <a:spAutoFit/>
              </a:bodyPr>
              <a:lstStyle>
                <a:defPPr>
                  <a:defRPr lang="de-DE"/>
                </a:defPPr>
                <a:lvl1pPr marL="177800" indent="-177800" defTabSz="801688">
                  <a:defRPr sz="1400" b="1">
                    <a:solidFill>
                      <a:schemeClr val="bg1">
                        <a:lumMod val="85000"/>
                      </a:schemeClr>
                    </a:solidFill>
                    <a:effectLst>
                      <a:innerShdw blurRad="63500" dist="50800" dir="13500000">
                        <a:prstClr val="black">
                          <a:alpha val="50000"/>
                        </a:prstClr>
                      </a:innerShdw>
                    </a:effectLst>
                    <a:latin typeface="Calibri" pitchFamily="34" charset="0"/>
                    <a:cs typeface="Calibri" pitchFamily="34" charset="0"/>
                  </a:defRPr>
                </a:lvl1pPr>
              </a:lstStyle>
              <a:p>
                <a:r>
                  <a:rPr lang="en-US" sz="1600" dirty="0">
                    <a:solidFill>
                      <a:schemeClr val="bg1"/>
                    </a:solidFill>
                  </a:rPr>
                  <a:t>Europe</a:t>
                </a:r>
              </a:p>
            </p:txBody>
          </p:sp>
          <p:sp>
            <p:nvSpPr>
              <p:cNvPr id="13" name="Text Box 5" descr="© INSCALE GmbH, 05.05.2010&#10;http://www.presentationload.com/"/>
              <p:cNvSpPr txBox="1">
                <a:spLocks noChangeArrowheads="1"/>
              </p:cNvSpPr>
              <p:nvPr/>
            </p:nvSpPr>
            <p:spPr bwMode="auto">
              <a:xfrm>
                <a:off x="6975763" y="4578417"/>
                <a:ext cx="776555" cy="246221"/>
              </a:xfrm>
              <a:prstGeom prst="rect">
                <a:avLst/>
              </a:prstGeom>
              <a:noFill/>
              <a:ln w="9525">
                <a:noFill/>
                <a:miter lim="800000"/>
                <a:headEnd/>
                <a:tailEnd/>
              </a:ln>
              <a:effectLst/>
            </p:spPr>
            <p:txBody>
              <a:bodyPr wrap="none" lIns="0" tIns="0" rIns="0" bIns="0">
                <a:spAutoFit/>
              </a:bodyPr>
              <a:lstStyle/>
              <a:p>
                <a:pPr marL="177800" indent="-177800" defTabSz="801688"/>
                <a:r>
                  <a:rPr lang="en-US" sz="1600" b="1" dirty="0">
                    <a:solidFill>
                      <a:schemeClr val="bg1"/>
                    </a:solidFill>
                    <a:effectLst>
                      <a:innerShdw blurRad="63500" dist="50800" dir="13500000">
                        <a:prstClr val="black">
                          <a:alpha val="50000"/>
                        </a:prstClr>
                      </a:innerShdw>
                    </a:effectLst>
                    <a:latin typeface="Calibri" pitchFamily="34" charset="0"/>
                    <a:cs typeface="Calibri" pitchFamily="34" charset="0"/>
                  </a:rPr>
                  <a:t>Australia</a:t>
                </a:r>
              </a:p>
            </p:txBody>
          </p:sp>
          <p:sp>
            <p:nvSpPr>
              <p:cNvPr id="14" name="Text Box 5" descr="© INSCALE GmbH, 05.05.2010&#10;http://www.presentationload.com/"/>
              <p:cNvSpPr txBox="1">
                <a:spLocks noChangeArrowheads="1"/>
              </p:cNvSpPr>
              <p:nvPr/>
            </p:nvSpPr>
            <p:spPr bwMode="auto">
              <a:xfrm>
                <a:off x="6361379" y="2882643"/>
                <a:ext cx="370694" cy="246221"/>
              </a:xfrm>
              <a:prstGeom prst="rect">
                <a:avLst/>
              </a:prstGeom>
              <a:noFill/>
              <a:ln w="9525">
                <a:noFill/>
                <a:miter lim="800000"/>
                <a:headEnd/>
                <a:tailEnd/>
              </a:ln>
              <a:effectLst/>
            </p:spPr>
            <p:txBody>
              <a:bodyPr wrap="none" lIns="0" tIns="0" rIns="0" bIns="0">
                <a:spAutoFit/>
              </a:bodyPr>
              <a:lstStyle/>
              <a:p>
                <a:pPr marL="177800" indent="-177800" defTabSz="801688"/>
                <a:r>
                  <a:rPr lang="en-US" sz="1600" b="1" dirty="0">
                    <a:solidFill>
                      <a:schemeClr val="bg1"/>
                    </a:solidFill>
                    <a:effectLst>
                      <a:innerShdw blurRad="63500" dist="50800" dir="13500000">
                        <a:prstClr val="black">
                          <a:alpha val="50000"/>
                        </a:prstClr>
                      </a:innerShdw>
                    </a:effectLst>
                    <a:latin typeface="Calibri" pitchFamily="34" charset="0"/>
                    <a:cs typeface="Calibri" pitchFamily="34" charset="0"/>
                  </a:rPr>
                  <a:t>Asia</a:t>
                </a:r>
              </a:p>
            </p:txBody>
          </p:sp>
        </p:grpSp>
      </p:grpSp>
      <p:pic>
        <p:nvPicPr>
          <p:cNvPr id="16" name="Picture 340" descr="rot"/>
          <p:cNvPicPr>
            <a:picLocks noChangeAspect="1" noChangeArrowheads="1"/>
          </p:cNvPicPr>
          <p:nvPr/>
        </p:nvPicPr>
        <p:blipFill>
          <a:blip r:embed="rId3" cstate="print"/>
          <a:srcRect/>
          <a:stretch>
            <a:fillRect/>
          </a:stretch>
        </p:blipFill>
        <p:spPr bwMode="gray">
          <a:xfrm>
            <a:off x="2683644" y="3002758"/>
            <a:ext cx="256239" cy="411163"/>
          </a:xfrm>
          <a:prstGeom prst="rect">
            <a:avLst/>
          </a:prstGeom>
          <a:noFill/>
          <a:effectLst>
            <a:outerShdw blurRad="38100" dir="15600000" sy="23000" kx="-1200000" algn="bl" rotWithShape="0">
              <a:prstClr val="black">
                <a:alpha val="80000"/>
              </a:prstClr>
            </a:outerShdw>
          </a:effectLst>
        </p:spPr>
      </p:pic>
      <p:pic>
        <p:nvPicPr>
          <p:cNvPr id="17" name="Picture 340" descr="rot"/>
          <p:cNvPicPr>
            <a:picLocks noChangeAspect="1" noChangeArrowheads="1"/>
          </p:cNvPicPr>
          <p:nvPr/>
        </p:nvPicPr>
        <p:blipFill>
          <a:blip r:embed="rId3" cstate="print"/>
          <a:srcRect/>
          <a:stretch>
            <a:fillRect/>
          </a:stretch>
        </p:blipFill>
        <p:spPr bwMode="gray">
          <a:xfrm>
            <a:off x="8257137" y="3019766"/>
            <a:ext cx="256239" cy="411163"/>
          </a:xfrm>
          <a:prstGeom prst="rect">
            <a:avLst/>
          </a:prstGeom>
          <a:noFill/>
          <a:effectLst>
            <a:outerShdw blurRad="38100" dir="15600000" sy="23000" kx="-1200000" algn="bl" rotWithShape="0">
              <a:prstClr val="black">
                <a:alpha val="80000"/>
              </a:prstClr>
            </a:outerShdw>
          </a:effectLst>
        </p:spPr>
      </p:pic>
      <p:pic>
        <p:nvPicPr>
          <p:cNvPr id="19" name="Picture 340" descr="rot"/>
          <p:cNvPicPr>
            <a:picLocks noChangeAspect="1" noChangeArrowheads="1"/>
          </p:cNvPicPr>
          <p:nvPr/>
        </p:nvPicPr>
        <p:blipFill>
          <a:blip r:embed="rId3" cstate="print"/>
          <a:srcRect/>
          <a:stretch>
            <a:fillRect/>
          </a:stretch>
        </p:blipFill>
        <p:spPr bwMode="gray">
          <a:xfrm>
            <a:off x="8258377" y="3484023"/>
            <a:ext cx="256239" cy="411163"/>
          </a:xfrm>
          <a:prstGeom prst="rect">
            <a:avLst/>
          </a:prstGeom>
          <a:noFill/>
          <a:effectLst>
            <a:outerShdw blurRad="38100" dir="15600000" sy="23000" kx="-1200000" algn="bl" rotWithShape="0">
              <a:prstClr val="black">
                <a:alpha val="80000"/>
              </a:prstClr>
            </a:outerShdw>
          </a:effectLst>
        </p:spPr>
      </p:pic>
      <p:sp>
        <p:nvSpPr>
          <p:cNvPr id="25" name="TextBox 1"/>
          <p:cNvSpPr>
            <a:spLocks noChangeArrowheads="1"/>
          </p:cNvSpPr>
          <p:nvPr/>
        </p:nvSpPr>
        <p:spPr bwMode="auto">
          <a:xfrm>
            <a:off x="1302409" y="941428"/>
            <a:ext cx="9960323" cy="787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nSpc>
                <a:spcPct val="150000"/>
              </a:lnSpc>
              <a:spcBef>
                <a:spcPct val="0"/>
              </a:spcBef>
              <a:buFont typeface="Arial" charset="0"/>
              <a:buNone/>
            </a:pPr>
            <a:r>
              <a:rPr lang="en-US" altLang="zh-CN" sz="1600" b="1" dirty="0">
                <a:solidFill>
                  <a:srgbClr val="0365C0"/>
                </a:solidFill>
                <a:latin typeface="微软雅黑" charset="-122"/>
                <a:ea typeface="微软雅黑" charset="-122"/>
                <a:sym typeface="微软雅黑" charset="-122"/>
              </a:rPr>
              <a:t>Testin</a:t>
            </a:r>
            <a:r>
              <a:rPr lang="zh-CN" altLang="en-US" sz="1600" b="1" dirty="0">
                <a:solidFill>
                  <a:srgbClr val="0365C0"/>
                </a:solidFill>
                <a:latin typeface="微软雅黑" charset="-122"/>
                <a:ea typeface="微软雅黑" charset="-122"/>
                <a:sym typeface="微软雅黑" charset="-122"/>
              </a:rPr>
              <a:t>在北京、广州、硅谷设有测试机房实验室</a:t>
            </a:r>
            <a:endParaRPr lang="en-US" altLang="zh-CN" sz="1600" b="1" dirty="0">
              <a:solidFill>
                <a:srgbClr val="0365C0"/>
              </a:solidFill>
              <a:latin typeface="微软雅黑" charset="-122"/>
              <a:ea typeface="微软雅黑" charset="-122"/>
              <a:sym typeface="微软雅黑" charset="-122"/>
            </a:endParaRPr>
          </a:p>
          <a:p>
            <a:pPr>
              <a:lnSpc>
                <a:spcPct val="150000"/>
              </a:lnSpc>
              <a:spcBef>
                <a:spcPct val="0"/>
              </a:spcBef>
              <a:buFont typeface="Arial" charset="0"/>
              <a:buNone/>
            </a:pPr>
            <a:r>
              <a:rPr lang="en-US" altLang="zh-CN" sz="1600" b="1" dirty="0">
                <a:solidFill>
                  <a:srgbClr val="0365C0"/>
                </a:solidFill>
                <a:latin typeface="微软雅黑" charset="-122"/>
                <a:ea typeface="微软雅黑" charset="-122"/>
                <a:sym typeface="微软雅黑" charset="-122"/>
              </a:rPr>
              <a:t>Testin</a:t>
            </a:r>
            <a:r>
              <a:rPr lang="zh-CN" altLang="en-US" sz="1600" b="1" dirty="0">
                <a:solidFill>
                  <a:srgbClr val="0365C0"/>
                </a:solidFill>
                <a:latin typeface="微软雅黑" charset="-122"/>
                <a:ea typeface="微软雅黑" charset="-122"/>
              </a:rPr>
              <a:t>在北京、上海、广州、深圳、杭州、成都、武汉、南京、</a:t>
            </a:r>
            <a:r>
              <a:rPr lang="zh-CN" altLang="en-US" sz="1600" b="1">
                <a:solidFill>
                  <a:srgbClr val="0365C0"/>
                </a:solidFill>
                <a:latin typeface="微软雅黑" charset="-122"/>
                <a:ea typeface="微软雅黑" charset="-122"/>
              </a:rPr>
              <a:t>香港和马来西亚等</a:t>
            </a:r>
            <a:r>
              <a:rPr lang="zh-CN" altLang="en-US" sz="1600" b="1" dirty="0">
                <a:solidFill>
                  <a:srgbClr val="0365C0"/>
                </a:solidFill>
                <a:latin typeface="微软雅黑" charset="-122"/>
                <a:ea typeface="微软雅黑" charset="-122"/>
              </a:rPr>
              <a:t>多地设有服务分支机构</a:t>
            </a:r>
            <a:endParaRPr lang="en-US" altLang="zh-CN" sz="1600" b="1" dirty="0">
              <a:solidFill>
                <a:srgbClr val="0365C0"/>
              </a:solidFill>
              <a:latin typeface="微软雅黑" charset="-122"/>
              <a:ea typeface="微软雅黑" charset="-122"/>
            </a:endParaRPr>
          </a:p>
        </p:txBody>
      </p:sp>
      <p:pic>
        <p:nvPicPr>
          <p:cNvPr id="28" name="Picture 331" descr="grün"/>
          <p:cNvPicPr>
            <a:picLocks noChangeAspect="1" noChangeArrowheads="1"/>
          </p:cNvPicPr>
          <p:nvPr/>
        </p:nvPicPr>
        <p:blipFill>
          <a:blip r:embed="rId4" cstate="print"/>
          <a:srcRect/>
          <a:stretch>
            <a:fillRect/>
          </a:stretch>
        </p:blipFill>
        <p:spPr bwMode="gray">
          <a:xfrm>
            <a:off x="7872483" y="3261897"/>
            <a:ext cx="257143" cy="411163"/>
          </a:xfrm>
          <a:prstGeom prst="rect">
            <a:avLst/>
          </a:prstGeom>
          <a:noFill/>
          <a:effectLst>
            <a:outerShdw blurRad="38100" dir="15600000" sy="23000" kx="-1200000" algn="bl" rotWithShape="0">
              <a:prstClr val="black">
                <a:alpha val="80000"/>
              </a:prstClr>
            </a:outerShdw>
          </a:effectLst>
        </p:spPr>
      </p:pic>
      <p:pic>
        <p:nvPicPr>
          <p:cNvPr id="29" name="Picture 331" descr="grün"/>
          <p:cNvPicPr>
            <a:picLocks noChangeAspect="1" noChangeArrowheads="1"/>
          </p:cNvPicPr>
          <p:nvPr/>
        </p:nvPicPr>
        <p:blipFill>
          <a:blip r:embed="rId4" cstate="print"/>
          <a:srcRect/>
          <a:stretch>
            <a:fillRect/>
          </a:stretch>
        </p:blipFill>
        <p:spPr bwMode="gray">
          <a:xfrm>
            <a:off x="3732084" y="2904468"/>
            <a:ext cx="257143" cy="411163"/>
          </a:xfrm>
          <a:prstGeom prst="rect">
            <a:avLst/>
          </a:prstGeom>
          <a:noFill/>
          <a:effectLst>
            <a:outerShdw blurRad="38100" dir="15600000" sy="23000" kx="-1200000" algn="bl" rotWithShape="0">
              <a:prstClr val="black">
                <a:alpha val="80000"/>
              </a:prstClr>
            </a:outerShdw>
          </a:effectLst>
        </p:spPr>
      </p:pic>
      <p:pic>
        <p:nvPicPr>
          <p:cNvPr id="30" name="Picture 331" descr="grün"/>
          <p:cNvPicPr>
            <a:picLocks noChangeAspect="1" noChangeArrowheads="1"/>
          </p:cNvPicPr>
          <p:nvPr/>
        </p:nvPicPr>
        <p:blipFill>
          <a:blip r:embed="rId4" cstate="print"/>
          <a:srcRect/>
          <a:stretch>
            <a:fillRect/>
          </a:stretch>
        </p:blipFill>
        <p:spPr bwMode="gray">
          <a:xfrm>
            <a:off x="8421939" y="3396911"/>
            <a:ext cx="257143" cy="411163"/>
          </a:xfrm>
          <a:prstGeom prst="rect">
            <a:avLst/>
          </a:prstGeom>
          <a:noFill/>
          <a:effectLst>
            <a:outerShdw blurRad="38100" dir="15600000" sy="23000" kx="-1200000" algn="bl" rotWithShape="0">
              <a:prstClr val="black">
                <a:alpha val="80000"/>
              </a:prstClr>
            </a:outerShdw>
          </a:effectLst>
        </p:spPr>
      </p:pic>
      <p:pic>
        <p:nvPicPr>
          <p:cNvPr id="32" name="Picture 331" descr="grün"/>
          <p:cNvPicPr>
            <a:picLocks noChangeAspect="1" noChangeArrowheads="1"/>
          </p:cNvPicPr>
          <p:nvPr/>
        </p:nvPicPr>
        <p:blipFill>
          <a:blip r:embed="rId4" cstate="print"/>
          <a:srcRect/>
          <a:stretch>
            <a:fillRect/>
          </a:stretch>
        </p:blipFill>
        <p:spPr bwMode="gray">
          <a:xfrm>
            <a:off x="8213843" y="3298557"/>
            <a:ext cx="257143" cy="411163"/>
          </a:xfrm>
          <a:prstGeom prst="rect">
            <a:avLst/>
          </a:prstGeom>
          <a:noFill/>
          <a:effectLst>
            <a:outerShdw blurRad="38100" dir="15600000" sy="23000" kx="-1200000" algn="bl" rotWithShape="0">
              <a:prstClr val="black">
                <a:alpha val="80000"/>
              </a:prstClr>
            </a:outerShdw>
          </a:effectLst>
        </p:spPr>
      </p:pic>
      <p:pic>
        <p:nvPicPr>
          <p:cNvPr id="31" name="Picture 331" descr="grün"/>
          <p:cNvPicPr>
            <a:picLocks noChangeAspect="1" noChangeArrowheads="1"/>
          </p:cNvPicPr>
          <p:nvPr/>
        </p:nvPicPr>
        <p:blipFill>
          <a:blip r:embed="rId4" cstate="print"/>
          <a:srcRect/>
          <a:stretch>
            <a:fillRect/>
          </a:stretch>
        </p:blipFill>
        <p:spPr bwMode="gray">
          <a:xfrm>
            <a:off x="8333036" y="3499656"/>
            <a:ext cx="257143" cy="411163"/>
          </a:xfrm>
          <a:prstGeom prst="rect">
            <a:avLst/>
          </a:prstGeom>
          <a:noFill/>
          <a:effectLst>
            <a:outerShdw blurRad="38100" dir="15600000" sy="23000" kx="-1200000" algn="bl" rotWithShape="0">
              <a:prstClr val="black">
                <a:alpha val="80000"/>
              </a:prstClr>
            </a:outerShdw>
          </a:effectLst>
        </p:spPr>
      </p:pic>
    </p:spTree>
    <p:extLst>
      <p:ext uri="{BB962C8B-B14F-4D97-AF65-F5344CB8AC3E}">
        <p14:creationId xmlns:p14="http://schemas.microsoft.com/office/powerpoint/2010/main" val="1001127648"/>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250" fill="hold"/>
                                        <p:tgtEl>
                                          <p:spTgt spid="17"/>
                                        </p:tgtEl>
                                        <p:attrNameLst>
                                          <p:attrName>ppt_x</p:attrName>
                                        </p:attrNameLst>
                                      </p:cBhvr>
                                      <p:tavLst>
                                        <p:tav tm="0">
                                          <p:val>
                                            <p:strVal val="#ppt_x"/>
                                          </p:val>
                                        </p:tav>
                                        <p:tav tm="100000">
                                          <p:val>
                                            <p:strVal val="#ppt_x"/>
                                          </p:val>
                                        </p:tav>
                                      </p:tavLst>
                                    </p:anim>
                                    <p:anim calcmode="lin" valueType="num">
                                      <p:cBhvr additive="base">
                                        <p:cTn id="13" dur="25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250" fill="hold"/>
                                        <p:tgtEl>
                                          <p:spTgt spid="19"/>
                                        </p:tgtEl>
                                        <p:attrNameLst>
                                          <p:attrName>ppt_x</p:attrName>
                                        </p:attrNameLst>
                                      </p:cBhvr>
                                      <p:tavLst>
                                        <p:tav tm="0">
                                          <p:val>
                                            <p:strVal val="#ppt_x"/>
                                          </p:val>
                                        </p:tav>
                                        <p:tav tm="100000">
                                          <p:val>
                                            <p:strVal val="#ppt_x"/>
                                          </p:val>
                                        </p:tav>
                                      </p:tavLst>
                                    </p:anim>
                                    <p:anim calcmode="lin" valueType="num">
                                      <p:cBhvr additive="base">
                                        <p:cTn id="18" dur="25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250" fill="hold"/>
                                        <p:tgtEl>
                                          <p:spTgt spid="29"/>
                                        </p:tgtEl>
                                        <p:attrNameLst>
                                          <p:attrName>ppt_x</p:attrName>
                                        </p:attrNameLst>
                                      </p:cBhvr>
                                      <p:tavLst>
                                        <p:tav tm="0">
                                          <p:val>
                                            <p:strVal val="#ppt_x"/>
                                          </p:val>
                                        </p:tav>
                                        <p:tav tm="100000">
                                          <p:val>
                                            <p:strVal val="#ppt_x"/>
                                          </p:val>
                                        </p:tav>
                                      </p:tavLst>
                                    </p:anim>
                                    <p:anim calcmode="lin" valueType="num">
                                      <p:cBhvr additive="base">
                                        <p:cTn id="24" dur="250" fill="hold"/>
                                        <p:tgtEl>
                                          <p:spTgt spid="29"/>
                                        </p:tgtEl>
                                        <p:attrNameLst>
                                          <p:attrName>ppt_y</p:attrName>
                                        </p:attrNameLst>
                                      </p:cBhvr>
                                      <p:tavLst>
                                        <p:tav tm="0">
                                          <p:val>
                                            <p:strVal val="0-#ppt_h/2"/>
                                          </p:val>
                                        </p:tav>
                                        <p:tav tm="100000">
                                          <p:val>
                                            <p:strVal val="#ppt_y"/>
                                          </p:val>
                                        </p:tav>
                                      </p:tavLst>
                                    </p:anim>
                                  </p:childTnLst>
                                </p:cTn>
                              </p:par>
                            </p:childTnLst>
                          </p:cTn>
                        </p:par>
                        <p:par>
                          <p:cTn id="25" fill="hold">
                            <p:stCondLst>
                              <p:cond delay="250"/>
                            </p:stCondLst>
                            <p:childTnLst>
                              <p:par>
                                <p:cTn id="26" presetID="2" presetClass="entr" presetSubtype="1"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250" fill="hold"/>
                                        <p:tgtEl>
                                          <p:spTgt spid="32"/>
                                        </p:tgtEl>
                                        <p:attrNameLst>
                                          <p:attrName>ppt_x</p:attrName>
                                        </p:attrNameLst>
                                      </p:cBhvr>
                                      <p:tavLst>
                                        <p:tav tm="0">
                                          <p:val>
                                            <p:strVal val="#ppt_x"/>
                                          </p:val>
                                        </p:tav>
                                        <p:tav tm="100000">
                                          <p:val>
                                            <p:strVal val="#ppt_x"/>
                                          </p:val>
                                        </p:tav>
                                      </p:tavLst>
                                    </p:anim>
                                    <p:anim calcmode="lin" valueType="num">
                                      <p:cBhvr additive="base">
                                        <p:cTn id="29" dur="250" fill="hold"/>
                                        <p:tgtEl>
                                          <p:spTgt spid="32"/>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250" fill="hold"/>
                                        <p:tgtEl>
                                          <p:spTgt spid="30"/>
                                        </p:tgtEl>
                                        <p:attrNameLst>
                                          <p:attrName>ppt_x</p:attrName>
                                        </p:attrNameLst>
                                      </p:cBhvr>
                                      <p:tavLst>
                                        <p:tav tm="0">
                                          <p:val>
                                            <p:strVal val="#ppt_x"/>
                                          </p:val>
                                        </p:tav>
                                        <p:tav tm="100000">
                                          <p:val>
                                            <p:strVal val="#ppt_x"/>
                                          </p:val>
                                        </p:tav>
                                      </p:tavLst>
                                    </p:anim>
                                    <p:anim calcmode="lin" valueType="num">
                                      <p:cBhvr additive="base">
                                        <p:cTn id="34" dur="250" fill="hold"/>
                                        <p:tgtEl>
                                          <p:spTgt spid="30"/>
                                        </p:tgtEl>
                                        <p:attrNameLst>
                                          <p:attrName>ppt_y</p:attrName>
                                        </p:attrNameLst>
                                      </p:cBhvr>
                                      <p:tavLst>
                                        <p:tav tm="0">
                                          <p:val>
                                            <p:strVal val="0-#ppt_h/2"/>
                                          </p:val>
                                        </p:tav>
                                        <p:tav tm="100000">
                                          <p:val>
                                            <p:strVal val="#ppt_y"/>
                                          </p:val>
                                        </p:tav>
                                      </p:tavLst>
                                    </p:anim>
                                  </p:childTnLst>
                                </p:cTn>
                              </p:par>
                            </p:childTnLst>
                          </p:cTn>
                        </p:par>
                        <p:par>
                          <p:cTn id="35" fill="hold">
                            <p:stCondLst>
                              <p:cond delay="750"/>
                            </p:stCondLst>
                            <p:childTnLst>
                              <p:par>
                                <p:cTn id="36" presetID="2" presetClass="entr" presetSubtype="1"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250" fill="hold"/>
                                        <p:tgtEl>
                                          <p:spTgt spid="31"/>
                                        </p:tgtEl>
                                        <p:attrNameLst>
                                          <p:attrName>ppt_x</p:attrName>
                                        </p:attrNameLst>
                                      </p:cBhvr>
                                      <p:tavLst>
                                        <p:tav tm="0">
                                          <p:val>
                                            <p:strVal val="#ppt_x"/>
                                          </p:val>
                                        </p:tav>
                                        <p:tav tm="100000">
                                          <p:val>
                                            <p:strVal val="#ppt_x"/>
                                          </p:val>
                                        </p:tav>
                                      </p:tavLst>
                                    </p:anim>
                                    <p:anim calcmode="lin" valueType="num">
                                      <p:cBhvr additive="base">
                                        <p:cTn id="39" dur="250" fill="hold"/>
                                        <p:tgtEl>
                                          <p:spTgt spid="31"/>
                                        </p:tgtEl>
                                        <p:attrNameLst>
                                          <p:attrName>ppt_y</p:attrName>
                                        </p:attrNameLst>
                                      </p:cBhvr>
                                      <p:tavLst>
                                        <p:tav tm="0">
                                          <p:val>
                                            <p:strVal val="0-#ppt_h/2"/>
                                          </p:val>
                                        </p:tav>
                                        <p:tav tm="100000">
                                          <p:val>
                                            <p:strVal val="#ppt_y"/>
                                          </p:val>
                                        </p:tav>
                                      </p:tavLst>
                                    </p:anim>
                                  </p:childTnLst>
                                </p:cTn>
                              </p:par>
                            </p:childTnLst>
                          </p:cTn>
                        </p:par>
                        <p:par>
                          <p:cTn id="40" fill="hold">
                            <p:stCondLst>
                              <p:cond delay="1000"/>
                            </p:stCondLst>
                            <p:childTnLst>
                              <p:par>
                                <p:cTn id="41" presetID="2" presetClass="entr" presetSubtype="1"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250" fill="hold"/>
                                        <p:tgtEl>
                                          <p:spTgt spid="28"/>
                                        </p:tgtEl>
                                        <p:attrNameLst>
                                          <p:attrName>ppt_x</p:attrName>
                                        </p:attrNameLst>
                                      </p:cBhvr>
                                      <p:tavLst>
                                        <p:tav tm="0">
                                          <p:val>
                                            <p:strVal val="#ppt_x"/>
                                          </p:val>
                                        </p:tav>
                                        <p:tav tm="100000">
                                          <p:val>
                                            <p:strVal val="#ppt_x"/>
                                          </p:val>
                                        </p:tav>
                                      </p:tavLst>
                                    </p:anim>
                                    <p:anim calcmode="lin" valueType="num">
                                      <p:cBhvr additive="base">
                                        <p:cTn id="44" dur="25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Testin</a:t>
            </a:r>
            <a:r>
              <a:rPr lang="zh-CN" altLang="en-US" dirty="0"/>
              <a:t>云端真机实验室</a:t>
            </a:r>
          </a:p>
        </p:txBody>
      </p:sp>
      <p:sp>
        <p:nvSpPr>
          <p:cNvPr id="4" name="灯片编号占位符 3"/>
          <p:cNvSpPr>
            <a:spLocks noGrp="1"/>
          </p:cNvSpPr>
          <p:nvPr>
            <p:ph type="sldNum" sz="quarter" idx="12"/>
          </p:nvPr>
        </p:nvSpPr>
        <p:spPr/>
        <p:txBody>
          <a:bodyPr/>
          <a:lstStyle/>
          <a:p>
            <a:fld id="{D53CB646-9C68-9A45-BA80-FD674575B784}" type="slidenum">
              <a:rPr lang="en-US" smtClean="0"/>
              <a:pPr/>
              <a:t>8</a:t>
            </a:fld>
            <a:endParaRPr lang="en-US"/>
          </a:p>
        </p:txBody>
      </p:sp>
      <p:sp>
        <p:nvSpPr>
          <p:cNvPr id="5" name="页脚占位符 4"/>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8" name="TextBox 1"/>
          <p:cNvSpPr>
            <a:spLocks noChangeArrowheads="1"/>
          </p:cNvSpPr>
          <p:nvPr/>
        </p:nvSpPr>
        <p:spPr bwMode="auto">
          <a:xfrm>
            <a:off x="1302409" y="941428"/>
            <a:ext cx="996032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a:lnSpc>
                <a:spcPct val="150000"/>
              </a:lnSpc>
              <a:spcBef>
                <a:spcPct val="0"/>
              </a:spcBef>
              <a:buFont typeface="Arial" charset="0"/>
              <a:buNone/>
            </a:pPr>
            <a:r>
              <a:rPr lang="en-US" altLang="zh-CN" sz="1600" b="1" dirty="0">
                <a:solidFill>
                  <a:srgbClr val="0365C0"/>
                </a:solidFill>
                <a:latin typeface="微软雅黑" charset="-122"/>
                <a:ea typeface="微软雅黑" charset="-122"/>
                <a:sym typeface="微软雅黑" charset="-122"/>
              </a:rPr>
              <a:t>Testin</a:t>
            </a:r>
            <a:r>
              <a:rPr lang="zh-CN" altLang="en-US" sz="1600" b="1" dirty="0">
                <a:solidFill>
                  <a:srgbClr val="0365C0"/>
                </a:solidFill>
                <a:latin typeface="微软雅黑" charset="-122"/>
                <a:ea typeface="微软雅黑" charset="-122"/>
                <a:sym typeface="微软雅黑" charset="-122"/>
              </a:rPr>
              <a:t>拥有超过</a:t>
            </a:r>
            <a:r>
              <a:rPr lang="en-US" altLang="zh-CN" sz="1600" b="1" dirty="0">
                <a:solidFill>
                  <a:srgbClr val="0365C0"/>
                </a:solidFill>
                <a:latin typeface="微软雅黑" charset="-122"/>
                <a:ea typeface="微软雅黑" charset="-122"/>
                <a:sym typeface="微软雅黑" charset="-122"/>
              </a:rPr>
              <a:t>50000+</a:t>
            </a:r>
            <a:r>
              <a:rPr lang="zh-CN" altLang="en-US" sz="1600" b="1" dirty="0">
                <a:solidFill>
                  <a:srgbClr val="0365C0"/>
                </a:solidFill>
                <a:latin typeface="微软雅黑" charset="-122"/>
                <a:ea typeface="微软雅黑" charset="-122"/>
                <a:sym typeface="微软雅黑" charset="-122"/>
              </a:rPr>
              <a:t>款终端设备，覆盖市场上</a:t>
            </a:r>
            <a:r>
              <a:rPr lang="en-US" altLang="zh-CN" sz="1600" b="1" dirty="0">
                <a:solidFill>
                  <a:srgbClr val="0365C0"/>
                </a:solidFill>
                <a:latin typeface="微软雅黑" charset="-122"/>
                <a:ea typeface="微软雅黑" charset="-122"/>
                <a:sym typeface="微软雅黑" charset="-122"/>
              </a:rPr>
              <a:t>95%</a:t>
            </a:r>
            <a:r>
              <a:rPr lang="zh-CN" altLang="en-US" sz="1600" b="1" dirty="0">
                <a:solidFill>
                  <a:srgbClr val="0365C0"/>
                </a:solidFill>
                <a:latin typeface="微软雅黑" charset="-122"/>
                <a:ea typeface="微软雅黑" charset="-122"/>
                <a:sym typeface="微软雅黑" charset="-122"/>
              </a:rPr>
              <a:t>的机型</a:t>
            </a:r>
            <a:endParaRPr lang="en-US" altLang="zh-CN" sz="1600" b="1" dirty="0">
              <a:solidFill>
                <a:srgbClr val="0365C0"/>
              </a:solidFill>
              <a:latin typeface="微软雅黑" charset="-122"/>
              <a:ea typeface="微软雅黑" charset="-122"/>
              <a:sym typeface="微软雅黑" charset="-122"/>
            </a:endParaRPr>
          </a:p>
          <a:p>
            <a:pPr>
              <a:lnSpc>
                <a:spcPct val="150000"/>
              </a:lnSpc>
              <a:spcBef>
                <a:spcPct val="0"/>
              </a:spcBef>
              <a:buFont typeface="Arial" charset="0"/>
              <a:buNone/>
            </a:pPr>
            <a:r>
              <a:rPr lang="en-US" altLang="zh-CN" sz="1600" b="1" dirty="0">
                <a:solidFill>
                  <a:srgbClr val="0365C0"/>
                </a:solidFill>
                <a:latin typeface="微软雅黑" charset="-122"/>
                <a:ea typeface="微软雅黑" charset="-122"/>
                <a:sym typeface="微软雅黑" charset="-122"/>
              </a:rPr>
              <a:t>Testin</a:t>
            </a:r>
            <a:r>
              <a:rPr lang="zh-CN" altLang="en-US" sz="1600" b="1" dirty="0">
                <a:solidFill>
                  <a:srgbClr val="0365C0"/>
                </a:solidFill>
                <a:latin typeface="微软雅黑" charset="-122"/>
                <a:ea typeface="微软雅黑" charset="-122"/>
                <a:sym typeface="微软雅黑" charset="-122"/>
              </a:rPr>
              <a:t>累计测试移动应用达</a:t>
            </a:r>
            <a:r>
              <a:rPr lang="en-US" altLang="zh-CN" sz="1600" b="1" dirty="0">
                <a:solidFill>
                  <a:srgbClr val="0365C0"/>
                </a:solidFill>
                <a:latin typeface="微软雅黑" charset="-122"/>
                <a:ea typeface="微软雅黑" charset="-122"/>
                <a:sym typeface="微软雅黑" charset="-122"/>
              </a:rPr>
              <a:t>1.6</a:t>
            </a:r>
            <a:r>
              <a:rPr lang="zh-CN" altLang="en-US" sz="1600" b="1" dirty="0">
                <a:solidFill>
                  <a:srgbClr val="0365C0"/>
                </a:solidFill>
                <a:latin typeface="微软雅黑" charset="-122"/>
                <a:ea typeface="微软雅黑" charset="-122"/>
                <a:sym typeface="微软雅黑" charset="-122"/>
              </a:rPr>
              <a:t>亿次，是全球范围内最大的移动应用云测试平台</a:t>
            </a:r>
            <a:endParaRPr lang="en-US" altLang="zh-CN" sz="1600" b="1" dirty="0">
              <a:solidFill>
                <a:srgbClr val="0365C0"/>
              </a:solidFill>
              <a:latin typeface="微软雅黑" charset="-122"/>
              <a:ea typeface="微软雅黑" charset="-122"/>
            </a:endParaRPr>
          </a:p>
        </p:txBody>
      </p:sp>
      <p:pic>
        <p:nvPicPr>
          <p:cNvPr id="9" name="图片 8"/>
          <p:cNvPicPr>
            <a:picLocks noChangeAspect="1"/>
          </p:cNvPicPr>
          <p:nvPr/>
        </p:nvPicPr>
        <p:blipFill>
          <a:blip r:embed="rId2"/>
          <a:stretch>
            <a:fillRect/>
          </a:stretch>
        </p:blipFill>
        <p:spPr>
          <a:xfrm>
            <a:off x="287820" y="2007936"/>
            <a:ext cx="11586129" cy="4222034"/>
          </a:xfrm>
          <a:prstGeom prst="rect">
            <a:avLst/>
          </a:prstGeom>
        </p:spPr>
      </p:pic>
    </p:spTree>
    <p:extLst>
      <p:ext uri="{BB962C8B-B14F-4D97-AF65-F5344CB8AC3E}">
        <p14:creationId xmlns:p14="http://schemas.microsoft.com/office/powerpoint/2010/main" val="2142323718"/>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D53CB646-9C68-9A45-BA80-FD674575B784}" type="slidenum">
              <a:rPr lang="en-US" smtClean="0"/>
              <a:pPr/>
              <a:t>9</a:t>
            </a:fld>
            <a:endParaRPr lang="en-US"/>
          </a:p>
        </p:txBody>
      </p:sp>
      <p:sp>
        <p:nvSpPr>
          <p:cNvPr id="3" name="页脚占位符 2"/>
          <p:cNvSpPr>
            <a:spLocks noGrp="1"/>
          </p:cNvSpPr>
          <p:nvPr>
            <p:ph type="ftr" sz="quarter" idx="3"/>
          </p:nvPr>
        </p:nvSpPr>
        <p:spPr/>
        <p:txBody>
          <a:bodyPr/>
          <a:lstStyle/>
          <a:p>
            <a:r>
              <a:rPr lang="en-US"/>
              <a:t>© Testin</a:t>
            </a:r>
            <a:r>
              <a:rPr lang="en-US" altLang="zh-CN"/>
              <a:t>. Confidential. </a:t>
            </a:r>
            <a:r>
              <a:rPr lang="en-US"/>
              <a:t>All Rights Reserved</a:t>
            </a:r>
            <a:r>
              <a:rPr lang="en-US" altLang="zh-CN"/>
              <a:t>.</a:t>
            </a:r>
            <a:endParaRPr lang="en-US" dirty="0"/>
          </a:p>
        </p:txBody>
      </p:sp>
      <p:sp>
        <p:nvSpPr>
          <p:cNvPr id="4" name="标题 3"/>
          <p:cNvSpPr>
            <a:spLocks noGrp="1"/>
          </p:cNvSpPr>
          <p:nvPr>
            <p:ph type="title"/>
          </p:nvPr>
        </p:nvSpPr>
        <p:spPr/>
        <p:txBody>
          <a:bodyPr/>
          <a:lstStyle/>
          <a:p>
            <a:r>
              <a:rPr lang="en-US" altLang="zh-CN" dirty="0" err="1"/>
              <a:t>Testin</a:t>
            </a:r>
            <a:r>
              <a:rPr lang="zh-CN" altLang="en-US" dirty="0"/>
              <a:t>众测人员覆盖情况</a:t>
            </a:r>
          </a:p>
        </p:txBody>
      </p:sp>
      <p:sp>
        <p:nvSpPr>
          <p:cNvPr id="6" name="TextBox 1"/>
          <p:cNvSpPr>
            <a:spLocks noChangeArrowheads="1"/>
          </p:cNvSpPr>
          <p:nvPr/>
        </p:nvSpPr>
        <p:spPr bwMode="auto">
          <a:xfrm>
            <a:off x="1302409" y="941428"/>
            <a:ext cx="996032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charset="0"/>
                <a:ea typeface="宋体" charset="-122"/>
                <a:sym typeface="Calibri" charset="0"/>
              </a:defRPr>
            </a:lvl1pPr>
            <a:lvl2pPr marL="742950" indent="-285750">
              <a:lnSpc>
                <a:spcPct val="90000"/>
              </a:lnSpc>
              <a:spcBef>
                <a:spcPts val="500"/>
              </a:spcBef>
              <a:buChar char="•"/>
              <a:defRPr sz="2400">
                <a:solidFill>
                  <a:schemeClr val="tx1"/>
                </a:solidFill>
                <a:latin typeface="Calibri" charset="0"/>
                <a:ea typeface="宋体" charset="-122"/>
                <a:sym typeface="Calibri" charset="0"/>
              </a:defRPr>
            </a:lvl2pPr>
            <a:lvl3pPr marL="1143000" indent="-228600">
              <a:lnSpc>
                <a:spcPct val="90000"/>
              </a:lnSpc>
              <a:spcBef>
                <a:spcPts val="500"/>
              </a:spcBef>
              <a:buChar char="•"/>
              <a:defRPr sz="2000">
                <a:solidFill>
                  <a:schemeClr val="tx1"/>
                </a:solidFill>
                <a:latin typeface="Calibri" charset="0"/>
                <a:ea typeface="宋体" charset="-122"/>
                <a:sym typeface="Calibri" charset="0"/>
              </a:defRPr>
            </a:lvl3pPr>
            <a:lvl4pPr marL="1600200" indent="-228600">
              <a:lnSpc>
                <a:spcPct val="90000"/>
              </a:lnSpc>
              <a:spcBef>
                <a:spcPts val="500"/>
              </a:spcBef>
              <a:buChar char="•"/>
              <a:defRPr>
                <a:solidFill>
                  <a:schemeClr val="tx1"/>
                </a:solidFill>
                <a:latin typeface="Calibri" charset="0"/>
                <a:ea typeface="宋体" charset="-122"/>
                <a:sym typeface="Calibri" charset="0"/>
              </a:defRPr>
            </a:lvl4pPr>
            <a:lvl5pPr marL="2057400" indent="-228600">
              <a:lnSpc>
                <a:spcPct val="90000"/>
              </a:lnSpc>
              <a:spcBef>
                <a:spcPts val="500"/>
              </a:spcBef>
              <a:buChar char="•"/>
              <a:defRPr>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宋体" charset="-122"/>
                <a:sym typeface="Calibri" charset="0"/>
              </a:defRPr>
            </a:lvl9pPr>
          </a:lstStyle>
          <a:p>
            <a:pPr marL="0" lvl="1" indent="0">
              <a:lnSpc>
                <a:spcPct val="150000"/>
              </a:lnSpc>
              <a:spcBef>
                <a:spcPct val="0"/>
              </a:spcBef>
              <a:buNone/>
            </a:pPr>
            <a:r>
              <a:rPr lang="en-US" altLang="zh-CN" sz="1600" b="1" dirty="0">
                <a:solidFill>
                  <a:srgbClr val="0365C0"/>
                </a:solidFill>
                <a:latin typeface="微软雅黑" charset="-122"/>
                <a:ea typeface="微软雅黑" charset="-122"/>
                <a:sym typeface="微软雅黑" charset="-122"/>
              </a:rPr>
              <a:t>Testin</a:t>
            </a:r>
            <a:r>
              <a:rPr lang="zh-CN" altLang="en-US" sz="1600" b="1" dirty="0">
                <a:solidFill>
                  <a:srgbClr val="0365C0"/>
                </a:solidFill>
                <a:latin typeface="微软雅黑" charset="-122"/>
                <a:ea typeface="微软雅黑" charset="-122"/>
                <a:sym typeface="微软雅黑" charset="-122"/>
              </a:rPr>
              <a:t>的测试平台汇聚</a:t>
            </a:r>
            <a:r>
              <a:rPr lang="en-US" altLang="zh-CN" sz="1600" b="1" dirty="0">
                <a:solidFill>
                  <a:srgbClr val="FF0000"/>
                </a:solidFill>
                <a:latin typeface="微软雅黑" charset="-122"/>
                <a:ea typeface="微软雅黑" charset="-122"/>
                <a:sym typeface="微软雅黑" charset="-122"/>
              </a:rPr>
              <a:t>16</a:t>
            </a:r>
            <a:r>
              <a:rPr lang="zh-CN" altLang="en-US" sz="1600" b="1" dirty="0">
                <a:solidFill>
                  <a:srgbClr val="FF0000"/>
                </a:solidFill>
                <a:latin typeface="微软雅黑" charset="-122"/>
                <a:ea typeface="微软雅黑" charset="-122"/>
                <a:sym typeface="微软雅黑" charset="-122"/>
              </a:rPr>
              <a:t>万</a:t>
            </a:r>
            <a:r>
              <a:rPr lang="zh-CN" altLang="en-US" sz="1600" b="1" dirty="0">
                <a:solidFill>
                  <a:srgbClr val="0365C0"/>
                </a:solidFill>
                <a:latin typeface="微软雅黑" charset="-122"/>
                <a:ea typeface="微软雅黑" charset="-122"/>
                <a:sym typeface="微软雅黑" charset="-122"/>
              </a:rPr>
              <a:t>专业测试工程师，遍布在</a:t>
            </a:r>
            <a:r>
              <a:rPr lang="zh-CN" altLang="en-US" sz="1600" b="1" dirty="0">
                <a:solidFill>
                  <a:srgbClr val="0365C0"/>
                </a:solidFill>
                <a:latin typeface="微软雅黑" charset="-122"/>
                <a:ea typeface="微软雅黑" charset="-122"/>
              </a:rPr>
              <a:t>全国</a:t>
            </a:r>
            <a:r>
              <a:rPr lang="en-US" altLang="zh-CN" sz="1600" b="1" dirty="0">
                <a:solidFill>
                  <a:srgbClr val="FF0000"/>
                </a:solidFill>
                <a:latin typeface="微软雅黑" charset="-122"/>
                <a:ea typeface="微软雅黑" charset="-122"/>
              </a:rPr>
              <a:t>28</a:t>
            </a:r>
            <a:r>
              <a:rPr lang="zh-CN" altLang="en-US" sz="1600" b="1" dirty="0">
                <a:solidFill>
                  <a:srgbClr val="FF0000"/>
                </a:solidFill>
                <a:latin typeface="微软雅黑" charset="-122"/>
                <a:ea typeface="微软雅黑" charset="-122"/>
              </a:rPr>
              <a:t>个省级单位</a:t>
            </a:r>
            <a:r>
              <a:rPr lang="zh-CN" altLang="en-US" sz="1600" b="1" dirty="0">
                <a:solidFill>
                  <a:srgbClr val="0365C0"/>
                </a:solidFill>
                <a:latin typeface="微软雅黑" charset="-122"/>
                <a:ea typeface="微软雅黑" charset="-122"/>
              </a:rPr>
              <a:t>（暂不包括西部三省和港澳台）</a:t>
            </a:r>
            <a:endParaRPr lang="en-US" altLang="zh-CN" sz="1600" b="1" dirty="0">
              <a:solidFill>
                <a:srgbClr val="0365C0"/>
              </a:solidFill>
              <a:latin typeface="微软雅黑" charset="-122"/>
              <a:ea typeface="微软雅黑" charset="-122"/>
              <a:sym typeface="微软雅黑" charset="-122"/>
            </a:endParaRPr>
          </a:p>
          <a:p>
            <a:pPr marL="0" lvl="1" indent="0">
              <a:lnSpc>
                <a:spcPct val="150000"/>
              </a:lnSpc>
              <a:spcBef>
                <a:spcPct val="0"/>
              </a:spcBef>
              <a:buNone/>
            </a:pPr>
            <a:r>
              <a:rPr lang="zh-CN" altLang="en-US" sz="1600" b="1" dirty="0">
                <a:solidFill>
                  <a:srgbClr val="0365C0"/>
                </a:solidFill>
                <a:latin typeface="微软雅黑" charset="-122"/>
                <a:ea typeface="微软雅黑" charset="-122"/>
              </a:rPr>
              <a:t>每个省至少</a:t>
            </a:r>
            <a:r>
              <a:rPr lang="en-US" altLang="zh-CN" sz="1600" b="1" dirty="0">
                <a:solidFill>
                  <a:srgbClr val="0365C0"/>
                </a:solidFill>
                <a:latin typeface="微软雅黑" charset="-122"/>
                <a:ea typeface="微软雅黑" charset="-122"/>
              </a:rPr>
              <a:t>3</a:t>
            </a:r>
            <a:r>
              <a:rPr lang="zh-CN" altLang="en-US" sz="1600" b="1" dirty="0">
                <a:solidFill>
                  <a:srgbClr val="0365C0"/>
                </a:solidFill>
                <a:latin typeface="微软雅黑" charset="-122"/>
                <a:ea typeface="微软雅黑" charset="-122"/>
              </a:rPr>
              <a:t>个城市（均包括省会城市），每个城市至少可调度</a:t>
            </a:r>
            <a:r>
              <a:rPr lang="en-US" altLang="zh-CN" sz="1600" b="1" dirty="0">
                <a:solidFill>
                  <a:srgbClr val="0365C0"/>
                </a:solidFill>
                <a:latin typeface="微软雅黑" charset="-122"/>
                <a:ea typeface="微软雅黑" charset="-122"/>
              </a:rPr>
              <a:t>10</a:t>
            </a:r>
            <a:r>
              <a:rPr lang="zh-CN" altLang="en-US" sz="1600" b="1" dirty="0">
                <a:solidFill>
                  <a:srgbClr val="0365C0"/>
                </a:solidFill>
                <a:latin typeface="微软雅黑" charset="-122"/>
                <a:ea typeface="微软雅黑" charset="-122"/>
              </a:rPr>
              <a:t>名测试人员，多则上万名测试人员</a:t>
            </a:r>
            <a:endParaRPr lang="en-US" altLang="zh-CN" sz="1600" b="1" dirty="0">
              <a:solidFill>
                <a:srgbClr val="0365C0"/>
              </a:solidFill>
              <a:latin typeface="微软雅黑" charset="-122"/>
              <a:ea typeface="微软雅黑" charset="-122"/>
            </a:endParaRPr>
          </a:p>
        </p:txBody>
      </p:sp>
      <p:grpSp>
        <p:nvGrpSpPr>
          <p:cNvPr id="5" name="组合 3"/>
          <p:cNvGrpSpPr/>
          <p:nvPr/>
        </p:nvGrpSpPr>
        <p:grpSpPr>
          <a:xfrm>
            <a:off x="2856616" y="1811903"/>
            <a:ext cx="5576866" cy="4461494"/>
            <a:chOff x="1709739" y="995364"/>
            <a:chExt cx="6119818" cy="4895851"/>
          </a:xfrm>
          <a:solidFill>
            <a:srgbClr val="FFC000"/>
          </a:solidFill>
        </p:grpSpPr>
        <p:sp>
          <p:nvSpPr>
            <p:cNvPr id="8" name="Freeform 5"/>
            <p:cNvSpPr>
              <a:spLocks/>
            </p:cNvSpPr>
            <p:nvPr/>
          </p:nvSpPr>
          <p:spPr bwMode="invGray">
            <a:xfrm>
              <a:off x="5276855" y="5608641"/>
              <a:ext cx="336552" cy="282574"/>
            </a:xfrm>
            <a:custGeom>
              <a:avLst/>
              <a:gdLst/>
              <a:ahLst/>
              <a:cxnLst>
                <a:cxn ang="0">
                  <a:pos x="48" y="16"/>
                </a:cxn>
                <a:cxn ang="0">
                  <a:pos x="64" y="16"/>
                </a:cxn>
                <a:cxn ang="0">
                  <a:pos x="80" y="8"/>
                </a:cxn>
                <a:cxn ang="0">
                  <a:pos x="96" y="16"/>
                </a:cxn>
                <a:cxn ang="0">
                  <a:pos x="120" y="0"/>
                </a:cxn>
                <a:cxn ang="0">
                  <a:pos x="152" y="8"/>
                </a:cxn>
                <a:cxn ang="0">
                  <a:pos x="168" y="0"/>
                </a:cxn>
                <a:cxn ang="0">
                  <a:pos x="176" y="32"/>
                </a:cxn>
                <a:cxn ang="0">
                  <a:pos x="152" y="48"/>
                </a:cxn>
                <a:cxn ang="0">
                  <a:pos x="144" y="104"/>
                </a:cxn>
                <a:cxn ang="0">
                  <a:pos x="128" y="120"/>
                </a:cxn>
                <a:cxn ang="0">
                  <a:pos x="128" y="144"/>
                </a:cxn>
                <a:cxn ang="0">
                  <a:pos x="104" y="136"/>
                </a:cxn>
                <a:cxn ang="0">
                  <a:pos x="96" y="144"/>
                </a:cxn>
                <a:cxn ang="0">
                  <a:pos x="96" y="160"/>
                </a:cxn>
                <a:cxn ang="0">
                  <a:pos x="80" y="160"/>
                </a:cxn>
                <a:cxn ang="0">
                  <a:pos x="48" y="144"/>
                </a:cxn>
                <a:cxn ang="0">
                  <a:pos x="8" y="136"/>
                </a:cxn>
                <a:cxn ang="0">
                  <a:pos x="0" y="88"/>
                </a:cxn>
                <a:cxn ang="0">
                  <a:pos x="0" y="64"/>
                </a:cxn>
                <a:cxn ang="0">
                  <a:pos x="40" y="32"/>
                </a:cxn>
                <a:cxn ang="0">
                  <a:pos x="48" y="16"/>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25400" cap="rnd" cmpd="sng">
              <a:solidFill>
                <a:schemeClr val="bg1"/>
              </a:solidFill>
              <a:prstDash val="solid"/>
              <a:round/>
              <a:headEnd/>
              <a:tailEnd/>
            </a:ln>
            <a:effectLst/>
          </p:spPr>
          <p:txBody>
            <a:bodyPr/>
            <a:lstStyle/>
            <a:p>
              <a:pPr defTabSz="685800"/>
              <a:endParaRPr lang="zh-CN" altLang="en-US" sz="1350">
                <a:solidFill>
                  <a:prstClr val="black"/>
                </a:solidFill>
                <a:latin typeface="Century Gothic"/>
                <a:ea typeface="微软雅黑"/>
              </a:endParaRPr>
            </a:p>
          </p:txBody>
        </p:sp>
        <p:sp>
          <p:nvSpPr>
            <p:cNvPr id="9" name="Freeform 7"/>
            <p:cNvSpPr>
              <a:spLocks/>
            </p:cNvSpPr>
            <p:nvPr/>
          </p:nvSpPr>
          <p:spPr bwMode="invGray">
            <a:xfrm>
              <a:off x="6486529" y="995364"/>
              <a:ext cx="1343028" cy="1225551"/>
            </a:xfrm>
            <a:custGeom>
              <a:avLst/>
              <a:gdLst/>
              <a:ahLst/>
              <a:cxnLst>
                <a:cxn ang="0">
                  <a:pos x="16" y="64"/>
                </a:cxn>
                <a:cxn ang="0">
                  <a:pos x="32" y="104"/>
                </a:cxn>
                <a:cxn ang="0">
                  <a:pos x="72" y="104"/>
                </a:cxn>
                <a:cxn ang="0">
                  <a:pos x="104" y="176"/>
                </a:cxn>
                <a:cxn ang="0">
                  <a:pos x="160" y="160"/>
                </a:cxn>
                <a:cxn ang="0">
                  <a:pos x="232" y="168"/>
                </a:cxn>
                <a:cxn ang="0">
                  <a:pos x="216" y="312"/>
                </a:cxn>
                <a:cxn ang="0">
                  <a:pos x="192" y="392"/>
                </a:cxn>
                <a:cxn ang="0">
                  <a:pos x="104" y="464"/>
                </a:cxn>
                <a:cxn ang="0">
                  <a:pos x="152" y="488"/>
                </a:cxn>
                <a:cxn ang="0">
                  <a:pos x="136" y="520"/>
                </a:cxn>
                <a:cxn ang="0">
                  <a:pos x="176" y="544"/>
                </a:cxn>
                <a:cxn ang="0">
                  <a:pos x="192" y="576"/>
                </a:cxn>
                <a:cxn ang="0">
                  <a:pos x="288" y="584"/>
                </a:cxn>
                <a:cxn ang="0">
                  <a:pos x="320" y="592"/>
                </a:cxn>
                <a:cxn ang="0">
                  <a:pos x="384" y="640"/>
                </a:cxn>
                <a:cxn ang="0">
                  <a:pos x="424" y="664"/>
                </a:cxn>
                <a:cxn ang="0">
                  <a:pos x="432" y="624"/>
                </a:cxn>
                <a:cxn ang="0">
                  <a:pos x="480" y="696"/>
                </a:cxn>
                <a:cxn ang="0">
                  <a:pos x="496" y="680"/>
                </a:cxn>
                <a:cxn ang="0">
                  <a:pos x="552" y="680"/>
                </a:cxn>
                <a:cxn ang="0">
                  <a:pos x="592" y="632"/>
                </a:cxn>
                <a:cxn ang="0">
                  <a:pos x="600" y="528"/>
                </a:cxn>
                <a:cxn ang="0">
                  <a:pos x="664" y="536"/>
                </a:cxn>
                <a:cxn ang="0">
                  <a:pos x="680" y="344"/>
                </a:cxn>
                <a:cxn ang="0">
                  <a:pos x="696" y="296"/>
                </a:cxn>
                <a:cxn ang="0">
                  <a:pos x="704" y="256"/>
                </a:cxn>
                <a:cxn ang="0">
                  <a:pos x="608" y="320"/>
                </a:cxn>
                <a:cxn ang="0">
                  <a:pos x="560" y="360"/>
                </a:cxn>
                <a:cxn ang="0">
                  <a:pos x="488" y="304"/>
                </a:cxn>
                <a:cxn ang="0">
                  <a:pos x="440" y="280"/>
                </a:cxn>
                <a:cxn ang="0">
                  <a:pos x="376" y="256"/>
                </a:cxn>
                <a:cxn ang="0">
                  <a:pos x="360" y="240"/>
                </a:cxn>
                <a:cxn ang="0">
                  <a:pos x="336" y="248"/>
                </a:cxn>
                <a:cxn ang="0">
                  <a:pos x="264" y="128"/>
                </a:cxn>
                <a:cxn ang="0">
                  <a:pos x="248" y="88"/>
                </a:cxn>
                <a:cxn ang="0">
                  <a:pos x="144" y="24"/>
                </a:cxn>
                <a:cxn ang="0">
                  <a:pos x="16" y="16"/>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0" name="Freeform 8"/>
            <p:cNvSpPr>
              <a:spLocks/>
            </p:cNvSpPr>
            <p:nvPr/>
          </p:nvSpPr>
          <p:spPr bwMode="invGray">
            <a:xfrm>
              <a:off x="6621470" y="1938338"/>
              <a:ext cx="1008064" cy="706438"/>
            </a:xfrm>
            <a:custGeom>
              <a:avLst/>
              <a:gdLst/>
              <a:ahLst/>
              <a:cxnLst>
                <a:cxn ang="0">
                  <a:pos x="528" y="144"/>
                </a:cxn>
                <a:cxn ang="0">
                  <a:pos x="480" y="144"/>
                </a:cxn>
                <a:cxn ang="0">
                  <a:pos x="456" y="120"/>
                </a:cxn>
                <a:cxn ang="0">
                  <a:pos x="424" y="152"/>
                </a:cxn>
                <a:cxn ang="0">
                  <a:pos x="416" y="136"/>
                </a:cxn>
                <a:cxn ang="0">
                  <a:pos x="408" y="160"/>
                </a:cxn>
                <a:cxn ang="0">
                  <a:pos x="360" y="128"/>
                </a:cxn>
                <a:cxn ang="0">
                  <a:pos x="360" y="88"/>
                </a:cxn>
                <a:cxn ang="0">
                  <a:pos x="344" y="96"/>
                </a:cxn>
                <a:cxn ang="0">
                  <a:pos x="352" y="128"/>
                </a:cxn>
                <a:cxn ang="0">
                  <a:pos x="328" y="128"/>
                </a:cxn>
                <a:cxn ang="0">
                  <a:pos x="312" y="104"/>
                </a:cxn>
                <a:cxn ang="0">
                  <a:pos x="296" y="104"/>
                </a:cxn>
                <a:cxn ang="0">
                  <a:pos x="248" y="56"/>
                </a:cxn>
                <a:cxn ang="0">
                  <a:pos x="216" y="72"/>
                </a:cxn>
                <a:cxn ang="0">
                  <a:pos x="216" y="56"/>
                </a:cxn>
                <a:cxn ang="0">
                  <a:pos x="160" y="64"/>
                </a:cxn>
                <a:cxn ang="0">
                  <a:pos x="120" y="40"/>
                </a:cxn>
                <a:cxn ang="0">
                  <a:pos x="120" y="0"/>
                </a:cxn>
                <a:cxn ang="0">
                  <a:pos x="104" y="8"/>
                </a:cxn>
                <a:cxn ang="0">
                  <a:pos x="64" y="8"/>
                </a:cxn>
                <a:cxn ang="0">
                  <a:pos x="72" y="56"/>
                </a:cxn>
                <a:cxn ang="0">
                  <a:pos x="48" y="56"/>
                </a:cxn>
                <a:cxn ang="0">
                  <a:pos x="8" y="32"/>
                </a:cxn>
                <a:cxn ang="0">
                  <a:pos x="0" y="56"/>
                </a:cxn>
                <a:cxn ang="0">
                  <a:pos x="32" y="88"/>
                </a:cxn>
                <a:cxn ang="0">
                  <a:pos x="24" y="120"/>
                </a:cxn>
                <a:cxn ang="0">
                  <a:pos x="48" y="160"/>
                </a:cxn>
                <a:cxn ang="0">
                  <a:pos x="88" y="136"/>
                </a:cxn>
                <a:cxn ang="0">
                  <a:pos x="112" y="184"/>
                </a:cxn>
                <a:cxn ang="0">
                  <a:pos x="112" y="224"/>
                </a:cxn>
                <a:cxn ang="0">
                  <a:pos x="152" y="224"/>
                </a:cxn>
                <a:cxn ang="0">
                  <a:pos x="168" y="264"/>
                </a:cxn>
                <a:cxn ang="0">
                  <a:pos x="176" y="232"/>
                </a:cxn>
                <a:cxn ang="0">
                  <a:pos x="208" y="280"/>
                </a:cxn>
                <a:cxn ang="0">
                  <a:pos x="232" y="320"/>
                </a:cxn>
                <a:cxn ang="0">
                  <a:pos x="232" y="344"/>
                </a:cxn>
                <a:cxn ang="0">
                  <a:pos x="264" y="400"/>
                </a:cxn>
                <a:cxn ang="0">
                  <a:pos x="288" y="376"/>
                </a:cxn>
                <a:cxn ang="0">
                  <a:pos x="304" y="328"/>
                </a:cxn>
                <a:cxn ang="0">
                  <a:pos x="320" y="320"/>
                </a:cxn>
                <a:cxn ang="0">
                  <a:pos x="336" y="328"/>
                </a:cxn>
                <a:cxn ang="0">
                  <a:pos x="328" y="344"/>
                </a:cxn>
                <a:cxn ang="0">
                  <a:pos x="376" y="344"/>
                </a:cxn>
                <a:cxn ang="0">
                  <a:pos x="392" y="328"/>
                </a:cxn>
                <a:cxn ang="0">
                  <a:pos x="392" y="312"/>
                </a:cxn>
                <a:cxn ang="0">
                  <a:pos x="384" y="296"/>
                </a:cxn>
                <a:cxn ang="0">
                  <a:pos x="432" y="272"/>
                </a:cxn>
                <a:cxn ang="0">
                  <a:pos x="440" y="264"/>
                </a:cxn>
                <a:cxn ang="0">
                  <a:pos x="440" y="248"/>
                </a:cxn>
                <a:cxn ang="0">
                  <a:pos x="456" y="240"/>
                </a:cxn>
                <a:cxn ang="0">
                  <a:pos x="456" y="192"/>
                </a:cxn>
                <a:cxn ang="0">
                  <a:pos x="472" y="192"/>
                </a:cxn>
                <a:cxn ang="0">
                  <a:pos x="480" y="216"/>
                </a:cxn>
                <a:cxn ang="0">
                  <a:pos x="504" y="232"/>
                </a:cxn>
                <a:cxn ang="0">
                  <a:pos x="512" y="224"/>
                </a:cxn>
                <a:cxn ang="0">
                  <a:pos x="504" y="208"/>
                </a:cxn>
                <a:cxn ang="0">
                  <a:pos x="504" y="192"/>
                </a:cxn>
                <a:cxn ang="0">
                  <a:pos x="528" y="184"/>
                </a:cxn>
                <a:cxn ang="0">
                  <a:pos x="528" y="144"/>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1" name="Freeform 9"/>
            <p:cNvSpPr>
              <a:spLocks/>
            </p:cNvSpPr>
            <p:nvPr/>
          </p:nvSpPr>
          <p:spPr bwMode="gray">
            <a:xfrm>
              <a:off x="6408742" y="2330452"/>
              <a:ext cx="719137" cy="693739"/>
            </a:xfrm>
            <a:custGeom>
              <a:avLst/>
              <a:gdLst/>
              <a:ahLst/>
              <a:cxnLst>
                <a:cxn ang="0">
                  <a:pos x="376" y="176"/>
                </a:cxn>
                <a:cxn ang="0">
                  <a:pos x="336" y="120"/>
                </a:cxn>
                <a:cxn ang="0">
                  <a:pos x="344" y="96"/>
                </a:cxn>
                <a:cxn ang="0">
                  <a:pos x="312" y="40"/>
                </a:cxn>
                <a:cxn ang="0">
                  <a:pos x="288" y="8"/>
                </a:cxn>
                <a:cxn ang="0">
                  <a:pos x="280" y="40"/>
                </a:cxn>
                <a:cxn ang="0">
                  <a:pos x="264" y="0"/>
                </a:cxn>
                <a:cxn ang="0">
                  <a:pos x="232" y="0"/>
                </a:cxn>
                <a:cxn ang="0">
                  <a:pos x="240" y="24"/>
                </a:cxn>
                <a:cxn ang="0">
                  <a:pos x="200" y="56"/>
                </a:cxn>
                <a:cxn ang="0">
                  <a:pos x="176" y="56"/>
                </a:cxn>
                <a:cxn ang="0">
                  <a:pos x="48" y="144"/>
                </a:cxn>
                <a:cxn ang="0">
                  <a:pos x="24" y="112"/>
                </a:cxn>
                <a:cxn ang="0">
                  <a:pos x="8" y="112"/>
                </a:cxn>
                <a:cxn ang="0">
                  <a:pos x="16" y="136"/>
                </a:cxn>
                <a:cxn ang="0">
                  <a:pos x="16" y="160"/>
                </a:cxn>
                <a:cxn ang="0">
                  <a:pos x="24" y="184"/>
                </a:cxn>
                <a:cxn ang="0">
                  <a:pos x="8" y="184"/>
                </a:cxn>
                <a:cxn ang="0">
                  <a:pos x="8" y="216"/>
                </a:cxn>
                <a:cxn ang="0">
                  <a:pos x="0" y="232"/>
                </a:cxn>
                <a:cxn ang="0">
                  <a:pos x="32" y="240"/>
                </a:cxn>
                <a:cxn ang="0">
                  <a:pos x="64" y="296"/>
                </a:cxn>
                <a:cxn ang="0">
                  <a:pos x="104" y="240"/>
                </a:cxn>
                <a:cxn ang="0">
                  <a:pos x="120" y="208"/>
                </a:cxn>
                <a:cxn ang="0">
                  <a:pos x="160" y="200"/>
                </a:cxn>
                <a:cxn ang="0">
                  <a:pos x="184" y="216"/>
                </a:cxn>
                <a:cxn ang="0">
                  <a:pos x="184" y="224"/>
                </a:cxn>
                <a:cxn ang="0">
                  <a:pos x="192" y="224"/>
                </a:cxn>
                <a:cxn ang="0">
                  <a:pos x="168" y="280"/>
                </a:cxn>
                <a:cxn ang="0">
                  <a:pos x="152" y="280"/>
                </a:cxn>
                <a:cxn ang="0">
                  <a:pos x="160" y="312"/>
                </a:cxn>
                <a:cxn ang="0">
                  <a:pos x="152" y="320"/>
                </a:cxn>
                <a:cxn ang="0">
                  <a:pos x="168" y="320"/>
                </a:cxn>
                <a:cxn ang="0">
                  <a:pos x="136" y="376"/>
                </a:cxn>
                <a:cxn ang="0">
                  <a:pos x="144" y="392"/>
                </a:cxn>
                <a:cxn ang="0">
                  <a:pos x="160" y="376"/>
                </a:cxn>
                <a:cxn ang="0">
                  <a:pos x="168" y="352"/>
                </a:cxn>
                <a:cxn ang="0">
                  <a:pos x="184" y="352"/>
                </a:cxn>
                <a:cxn ang="0">
                  <a:pos x="200" y="336"/>
                </a:cxn>
                <a:cxn ang="0">
                  <a:pos x="200" y="312"/>
                </a:cxn>
                <a:cxn ang="0">
                  <a:pos x="256" y="280"/>
                </a:cxn>
                <a:cxn ang="0">
                  <a:pos x="304" y="264"/>
                </a:cxn>
                <a:cxn ang="0">
                  <a:pos x="312" y="224"/>
                </a:cxn>
                <a:cxn ang="0">
                  <a:pos x="344" y="200"/>
                </a:cxn>
                <a:cxn ang="0">
                  <a:pos x="368" y="192"/>
                </a:cxn>
                <a:cxn ang="0">
                  <a:pos x="376" y="176"/>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2" name="Freeform 10"/>
            <p:cNvSpPr>
              <a:spLocks/>
            </p:cNvSpPr>
            <p:nvPr/>
          </p:nvSpPr>
          <p:spPr bwMode="gray">
            <a:xfrm>
              <a:off x="5861054" y="2487614"/>
              <a:ext cx="671513" cy="944563"/>
            </a:xfrm>
            <a:custGeom>
              <a:avLst/>
              <a:gdLst/>
              <a:ahLst/>
              <a:cxnLst>
                <a:cxn ang="0">
                  <a:pos x="320" y="160"/>
                </a:cxn>
                <a:cxn ang="0">
                  <a:pos x="296" y="96"/>
                </a:cxn>
                <a:cxn ang="0">
                  <a:pos x="248" y="88"/>
                </a:cxn>
                <a:cxn ang="0">
                  <a:pos x="224" y="0"/>
                </a:cxn>
                <a:cxn ang="0">
                  <a:pos x="176" y="64"/>
                </a:cxn>
                <a:cxn ang="0">
                  <a:pos x="136" y="80"/>
                </a:cxn>
                <a:cxn ang="0">
                  <a:pos x="80" y="104"/>
                </a:cxn>
                <a:cxn ang="0">
                  <a:pos x="32" y="72"/>
                </a:cxn>
                <a:cxn ang="0">
                  <a:pos x="8" y="120"/>
                </a:cxn>
                <a:cxn ang="0">
                  <a:pos x="56" y="200"/>
                </a:cxn>
                <a:cxn ang="0">
                  <a:pos x="24" y="232"/>
                </a:cxn>
                <a:cxn ang="0">
                  <a:pos x="64" y="272"/>
                </a:cxn>
                <a:cxn ang="0">
                  <a:pos x="32" y="288"/>
                </a:cxn>
                <a:cxn ang="0">
                  <a:pos x="16" y="328"/>
                </a:cxn>
                <a:cxn ang="0">
                  <a:pos x="32" y="400"/>
                </a:cxn>
                <a:cxn ang="0">
                  <a:pos x="24" y="512"/>
                </a:cxn>
                <a:cxn ang="0">
                  <a:pos x="88" y="528"/>
                </a:cxn>
                <a:cxn ang="0">
                  <a:pos x="112" y="512"/>
                </a:cxn>
                <a:cxn ang="0">
                  <a:pos x="152" y="424"/>
                </a:cxn>
                <a:cxn ang="0">
                  <a:pos x="232" y="376"/>
                </a:cxn>
                <a:cxn ang="0">
                  <a:pos x="240" y="344"/>
                </a:cxn>
                <a:cxn ang="0">
                  <a:pos x="192" y="320"/>
                </a:cxn>
                <a:cxn ang="0">
                  <a:pos x="184" y="288"/>
                </a:cxn>
                <a:cxn ang="0">
                  <a:pos x="160" y="264"/>
                </a:cxn>
                <a:cxn ang="0">
                  <a:pos x="104" y="256"/>
                </a:cxn>
                <a:cxn ang="0">
                  <a:pos x="136" y="168"/>
                </a:cxn>
                <a:cxn ang="0">
                  <a:pos x="160" y="136"/>
                </a:cxn>
                <a:cxn ang="0">
                  <a:pos x="192" y="152"/>
                </a:cxn>
                <a:cxn ang="0">
                  <a:pos x="208" y="184"/>
                </a:cxn>
                <a:cxn ang="0">
                  <a:pos x="224" y="200"/>
                </a:cxn>
                <a:cxn ang="0">
                  <a:pos x="256" y="256"/>
                </a:cxn>
                <a:cxn ang="0">
                  <a:pos x="272" y="288"/>
                </a:cxn>
                <a:cxn ang="0">
                  <a:pos x="328" y="216"/>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3" name="Freeform 11"/>
            <p:cNvSpPr>
              <a:spLocks/>
            </p:cNvSpPr>
            <p:nvPr/>
          </p:nvSpPr>
          <p:spPr bwMode="gray">
            <a:xfrm>
              <a:off x="6056319" y="2727327"/>
              <a:ext cx="215902" cy="225427"/>
            </a:xfrm>
            <a:custGeom>
              <a:avLst/>
              <a:gdLst/>
              <a:ahLst/>
              <a:cxnLst>
                <a:cxn ang="0">
                  <a:pos x="112" y="64"/>
                </a:cxn>
                <a:cxn ang="0">
                  <a:pos x="96" y="40"/>
                </a:cxn>
                <a:cxn ang="0">
                  <a:pos x="112" y="16"/>
                </a:cxn>
                <a:cxn ang="0">
                  <a:pos x="80" y="16"/>
                </a:cxn>
                <a:cxn ang="0">
                  <a:pos x="72" y="0"/>
                </a:cxn>
                <a:cxn ang="0">
                  <a:pos x="56" y="0"/>
                </a:cxn>
                <a:cxn ang="0">
                  <a:pos x="48" y="32"/>
                </a:cxn>
                <a:cxn ang="0">
                  <a:pos x="32" y="32"/>
                </a:cxn>
                <a:cxn ang="0">
                  <a:pos x="0" y="88"/>
                </a:cxn>
                <a:cxn ang="0">
                  <a:pos x="0" y="120"/>
                </a:cxn>
                <a:cxn ang="0">
                  <a:pos x="32" y="120"/>
                </a:cxn>
                <a:cxn ang="0">
                  <a:pos x="48" y="128"/>
                </a:cxn>
                <a:cxn ang="0">
                  <a:pos x="80" y="112"/>
                </a:cxn>
                <a:cxn ang="0">
                  <a:pos x="80" y="96"/>
                </a:cxn>
                <a:cxn ang="0">
                  <a:pos x="72" y="80"/>
                </a:cxn>
                <a:cxn ang="0">
                  <a:pos x="96" y="80"/>
                </a:cxn>
                <a:cxn ang="0">
                  <a:pos x="112" y="64"/>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4" name="Freeform 12"/>
            <p:cNvSpPr>
              <a:spLocks/>
            </p:cNvSpPr>
            <p:nvPr/>
          </p:nvSpPr>
          <p:spPr bwMode="gray">
            <a:xfrm>
              <a:off x="6194430" y="2838452"/>
              <a:ext cx="169864" cy="212724"/>
            </a:xfrm>
            <a:custGeom>
              <a:avLst/>
              <a:gdLst/>
              <a:ahLst/>
              <a:cxnLst>
                <a:cxn ang="0">
                  <a:pos x="88" y="80"/>
                </a:cxn>
                <a:cxn ang="0">
                  <a:pos x="80" y="56"/>
                </a:cxn>
                <a:cxn ang="0">
                  <a:pos x="56" y="40"/>
                </a:cxn>
                <a:cxn ang="0">
                  <a:pos x="48" y="8"/>
                </a:cxn>
                <a:cxn ang="0">
                  <a:pos x="32" y="0"/>
                </a:cxn>
                <a:cxn ang="0">
                  <a:pos x="24" y="8"/>
                </a:cxn>
                <a:cxn ang="0">
                  <a:pos x="32" y="48"/>
                </a:cxn>
                <a:cxn ang="0">
                  <a:pos x="8" y="48"/>
                </a:cxn>
                <a:cxn ang="0">
                  <a:pos x="0" y="112"/>
                </a:cxn>
                <a:cxn ang="0">
                  <a:pos x="16" y="120"/>
                </a:cxn>
                <a:cxn ang="0">
                  <a:pos x="56" y="112"/>
                </a:cxn>
                <a:cxn ang="0">
                  <a:pos x="56" y="80"/>
                </a:cxn>
                <a:cxn ang="0">
                  <a:pos x="88" y="80"/>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5" name="Freeform 13"/>
            <p:cNvSpPr>
              <a:spLocks/>
            </p:cNvSpPr>
            <p:nvPr/>
          </p:nvSpPr>
          <p:spPr bwMode="gray">
            <a:xfrm>
              <a:off x="6194430" y="2852740"/>
              <a:ext cx="65088" cy="71438"/>
            </a:xfrm>
            <a:custGeom>
              <a:avLst/>
              <a:gdLst/>
              <a:ahLst/>
              <a:cxnLst>
                <a:cxn ang="0">
                  <a:pos x="32" y="40"/>
                </a:cxn>
                <a:cxn ang="0">
                  <a:pos x="8" y="40"/>
                </a:cxn>
                <a:cxn ang="0">
                  <a:pos x="8" y="24"/>
                </a:cxn>
                <a:cxn ang="0">
                  <a:pos x="0" y="0"/>
                </a:cxn>
                <a:cxn ang="0">
                  <a:pos x="24" y="8"/>
                </a:cxn>
                <a:cxn ang="0">
                  <a:pos x="32" y="40"/>
                </a:cxn>
              </a:cxnLst>
              <a:rect l="0" t="0" r="r" b="b"/>
              <a:pathLst>
                <a:path w="33" h="41">
                  <a:moveTo>
                    <a:pt x="32" y="40"/>
                  </a:moveTo>
                  <a:lnTo>
                    <a:pt x="8" y="40"/>
                  </a:lnTo>
                  <a:lnTo>
                    <a:pt x="8" y="24"/>
                  </a:lnTo>
                  <a:lnTo>
                    <a:pt x="0" y="0"/>
                  </a:lnTo>
                  <a:lnTo>
                    <a:pt x="24" y="8"/>
                  </a:lnTo>
                  <a:lnTo>
                    <a:pt x="32" y="40"/>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6" name="Freeform 14"/>
            <p:cNvSpPr>
              <a:spLocks/>
            </p:cNvSpPr>
            <p:nvPr/>
          </p:nvSpPr>
          <p:spPr bwMode="gray">
            <a:xfrm>
              <a:off x="6042029" y="3106740"/>
              <a:ext cx="827090" cy="509588"/>
            </a:xfrm>
            <a:custGeom>
              <a:avLst/>
              <a:gdLst/>
              <a:ahLst/>
              <a:cxnLst>
                <a:cxn ang="0">
                  <a:pos x="152" y="8"/>
                </a:cxn>
                <a:cxn ang="0">
                  <a:pos x="136" y="24"/>
                </a:cxn>
                <a:cxn ang="0">
                  <a:pos x="96" y="32"/>
                </a:cxn>
                <a:cxn ang="0">
                  <a:pos x="56" y="72"/>
                </a:cxn>
                <a:cxn ang="0">
                  <a:pos x="16" y="128"/>
                </a:cxn>
                <a:cxn ang="0">
                  <a:pos x="16" y="160"/>
                </a:cxn>
                <a:cxn ang="0">
                  <a:pos x="32" y="184"/>
                </a:cxn>
                <a:cxn ang="0">
                  <a:pos x="48" y="176"/>
                </a:cxn>
                <a:cxn ang="0">
                  <a:pos x="64" y="176"/>
                </a:cxn>
                <a:cxn ang="0">
                  <a:pos x="8" y="224"/>
                </a:cxn>
                <a:cxn ang="0">
                  <a:pos x="0" y="248"/>
                </a:cxn>
                <a:cxn ang="0">
                  <a:pos x="16" y="256"/>
                </a:cxn>
                <a:cxn ang="0">
                  <a:pos x="48" y="288"/>
                </a:cxn>
                <a:cxn ang="0">
                  <a:pos x="80" y="288"/>
                </a:cxn>
                <a:cxn ang="0">
                  <a:pos x="96" y="272"/>
                </a:cxn>
                <a:cxn ang="0">
                  <a:pos x="96" y="256"/>
                </a:cxn>
                <a:cxn ang="0">
                  <a:pos x="112" y="264"/>
                </a:cxn>
                <a:cxn ang="0">
                  <a:pos x="120" y="272"/>
                </a:cxn>
                <a:cxn ang="0">
                  <a:pos x="152" y="288"/>
                </a:cxn>
                <a:cxn ang="0">
                  <a:pos x="168" y="272"/>
                </a:cxn>
                <a:cxn ang="0">
                  <a:pos x="192" y="272"/>
                </a:cxn>
                <a:cxn ang="0">
                  <a:pos x="192" y="288"/>
                </a:cxn>
                <a:cxn ang="0">
                  <a:pos x="208" y="280"/>
                </a:cxn>
                <a:cxn ang="0">
                  <a:pos x="240" y="232"/>
                </a:cxn>
                <a:cxn ang="0">
                  <a:pos x="256" y="232"/>
                </a:cxn>
                <a:cxn ang="0">
                  <a:pos x="296" y="168"/>
                </a:cxn>
                <a:cxn ang="0">
                  <a:pos x="296" y="144"/>
                </a:cxn>
                <a:cxn ang="0">
                  <a:pos x="304" y="136"/>
                </a:cxn>
                <a:cxn ang="0">
                  <a:pos x="312" y="152"/>
                </a:cxn>
                <a:cxn ang="0">
                  <a:pos x="344" y="96"/>
                </a:cxn>
                <a:cxn ang="0">
                  <a:pos x="376" y="80"/>
                </a:cxn>
                <a:cxn ang="0">
                  <a:pos x="376" y="88"/>
                </a:cxn>
                <a:cxn ang="0">
                  <a:pos x="400" y="64"/>
                </a:cxn>
                <a:cxn ang="0">
                  <a:pos x="416" y="72"/>
                </a:cxn>
                <a:cxn ang="0">
                  <a:pos x="432" y="24"/>
                </a:cxn>
                <a:cxn ang="0">
                  <a:pos x="424" y="16"/>
                </a:cxn>
                <a:cxn ang="0">
                  <a:pos x="400" y="16"/>
                </a:cxn>
                <a:cxn ang="0">
                  <a:pos x="384" y="24"/>
                </a:cxn>
                <a:cxn ang="0">
                  <a:pos x="344" y="24"/>
                </a:cxn>
                <a:cxn ang="0">
                  <a:pos x="328" y="0"/>
                </a:cxn>
                <a:cxn ang="0">
                  <a:pos x="272" y="40"/>
                </a:cxn>
                <a:cxn ang="0">
                  <a:pos x="264" y="64"/>
                </a:cxn>
                <a:cxn ang="0">
                  <a:pos x="248" y="64"/>
                </a:cxn>
                <a:cxn ang="0">
                  <a:pos x="200" y="64"/>
                </a:cxn>
                <a:cxn ang="0">
                  <a:pos x="200" y="48"/>
                </a:cxn>
                <a:cxn ang="0">
                  <a:pos x="216" y="32"/>
                </a:cxn>
                <a:cxn ang="0">
                  <a:pos x="200" y="0"/>
                </a:cxn>
                <a:cxn ang="0">
                  <a:pos x="176" y="0"/>
                </a:cxn>
                <a:cxn ang="0">
                  <a:pos x="168" y="0"/>
                </a:cxn>
                <a:cxn ang="0">
                  <a:pos x="160" y="16"/>
                </a:cxn>
                <a:cxn ang="0">
                  <a:pos x="152" y="8"/>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7" name="Freeform 15"/>
            <p:cNvSpPr>
              <a:spLocks/>
            </p:cNvSpPr>
            <p:nvPr/>
          </p:nvSpPr>
          <p:spPr bwMode="gray">
            <a:xfrm>
              <a:off x="6211893" y="3514726"/>
              <a:ext cx="685803" cy="563563"/>
            </a:xfrm>
            <a:custGeom>
              <a:avLst/>
              <a:gdLst/>
              <a:ahLst/>
              <a:cxnLst>
                <a:cxn ang="0">
                  <a:pos x="168" y="0"/>
                </a:cxn>
                <a:cxn ang="0">
                  <a:pos x="152" y="0"/>
                </a:cxn>
                <a:cxn ang="0">
                  <a:pos x="120" y="48"/>
                </a:cxn>
                <a:cxn ang="0">
                  <a:pos x="96" y="56"/>
                </a:cxn>
                <a:cxn ang="0">
                  <a:pos x="96" y="40"/>
                </a:cxn>
                <a:cxn ang="0">
                  <a:pos x="80" y="40"/>
                </a:cxn>
                <a:cxn ang="0">
                  <a:pos x="64" y="56"/>
                </a:cxn>
                <a:cxn ang="0">
                  <a:pos x="32" y="40"/>
                </a:cxn>
                <a:cxn ang="0">
                  <a:pos x="24" y="32"/>
                </a:cxn>
                <a:cxn ang="0">
                  <a:pos x="8" y="24"/>
                </a:cxn>
                <a:cxn ang="0">
                  <a:pos x="8" y="40"/>
                </a:cxn>
                <a:cxn ang="0">
                  <a:pos x="0" y="48"/>
                </a:cxn>
                <a:cxn ang="0">
                  <a:pos x="32" y="56"/>
                </a:cxn>
                <a:cxn ang="0">
                  <a:pos x="40" y="80"/>
                </a:cxn>
                <a:cxn ang="0">
                  <a:pos x="56" y="80"/>
                </a:cxn>
                <a:cxn ang="0">
                  <a:pos x="80" y="112"/>
                </a:cxn>
                <a:cxn ang="0">
                  <a:pos x="104" y="104"/>
                </a:cxn>
                <a:cxn ang="0">
                  <a:pos x="104" y="144"/>
                </a:cxn>
                <a:cxn ang="0">
                  <a:pos x="136" y="184"/>
                </a:cxn>
                <a:cxn ang="0">
                  <a:pos x="152" y="184"/>
                </a:cxn>
                <a:cxn ang="0">
                  <a:pos x="160" y="168"/>
                </a:cxn>
                <a:cxn ang="0">
                  <a:pos x="184" y="192"/>
                </a:cxn>
                <a:cxn ang="0">
                  <a:pos x="168" y="208"/>
                </a:cxn>
                <a:cxn ang="0">
                  <a:pos x="160" y="200"/>
                </a:cxn>
                <a:cxn ang="0">
                  <a:pos x="144" y="192"/>
                </a:cxn>
                <a:cxn ang="0">
                  <a:pos x="144" y="224"/>
                </a:cxn>
                <a:cxn ang="0">
                  <a:pos x="136" y="240"/>
                </a:cxn>
                <a:cxn ang="0">
                  <a:pos x="160" y="272"/>
                </a:cxn>
                <a:cxn ang="0">
                  <a:pos x="160" y="296"/>
                </a:cxn>
                <a:cxn ang="0">
                  <a:pos x="200" y="296"/>
                </a:cxn>
                <a:cxn ang="0">
                  <a:pos x="216" y="312"/>
                </a:cxn>
                <a:cxn ang="0">
                  <a:pos x="240" y="304"/>
                </a:cxn>
                <a:cxn ang="0">
                  <a:pos x="272" y="320"/>
                </a:cxn>
                <a:cxn ang="0">
                  <a:pos x="296" y="296"/>
                </a:cxn>
                <a:cxn ang="0">
                  <a:pos x="320" y="256"/>
                </a:cxn>
                <a:cxn ang="0">
                  <a:pos x="288" y="240"/>
                </a:cxn>
                <a:cxn ang="0">
                  <a:pos x="320" y="232"/>
                </a:cxn>
                <a:cxn ang="0">
                  <a:pos x="328" y="240"/>
                </a:cxn>
                <a:cxn ang="0">
                  <a:pos x="360" y="232"/>
                </a:cxn>
                <a:cxn ang="0">
                  <a:pos x="360" y="224"/>
                </a:cxn>
                <a:cxn ang="0">
                  <a:pos x="320" y="200"/>
                </a:cxn>
                <a:cxn ang="0">
                  <a:pos x="320" y="184"/>
                </a:cxn>
                <a:cxn ang="0">
                  <a:pos x="304" y="176"/>
                </a:cxn>
                <a:cxn ang="0">
                  <a:pos x="288" y="168"/>
                </a:cxn>
                <a:cxn ang="0">
                  <a:pos x="272" y="128"/>
                </a:cxn>
                <a:cxn ang="0">
                  <a:pos x="232" y="64"/>
                </a:cxn>
                <a:cxn ang="0">
                  <a:pos x="232" y="40"/>
                </a:cxn>
                <a:cxn ang="0">
                  <a:pos x="192" y="32"/>
                </a:cxn>
                <a:cxn ang="0">
                  <a:pos x="176" y="24"/>
                </a:cxn>
                <a:cxn ang="0">
                  <a:pos x="168" y="0"/>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18" name="Freeform 16"/>
            <p:cNvSpPr>
              <a:spLocks/>
            </p:cNvSpPr>
            <p:nvPr/>
          </p:nvSpPr>
          <p:spPr bwMode="invGray">
            <a:xfrm>
              <a:off x="6775456" y="3965578"/>
              <a:ext cx="122239" cy="96838"/>
            </a:xfrm>
            <a:custGeom>
              <a:avLst/>
              <a:gdLst/>
              <a:ahLst/>
              <a:cxnLst>
                <a:cxn ang="0">
                  <a:pos x="24" y="0"/>
                </a:cxn>
                <a:cxn ang="0">
                  <a:pos x="0" y="40"/>
                </a:cxn>
                <a:cxn ang="0">
                  <a:pos x="24" y="56"/>
                </a:cxn>
                <a:cxn ang="0">
                  <a:pos x="64" y="40"/>
                </a:cxn>
                <a:cxn ang="0">
                  <a:pos x="64" y="24"/>
                </a:cxn>
                <a:cxn ang="0">
                  <a:pos x="24" y="0"/>
                </a:cxn>
              </a:cxnLst>
              <a:rect l="0" t="0" r="r" b="b"/>
              <a:pathLst>
                <a:path w="65" h="57">
                  <a:moveTo>
                    <a:pt x="24" y="0"/>
                  </a:moveTo>
                  <a:lnTo>
                    <a:pt x="0" y="40"/>
                  </a:lnTo>
                  <a:lnTo>
                    <a:pt x="24" y="56"/>
                  </a:lnTo>
                  <a:lnTo>
                    <a:pt x="64" y="40"/>
                  </a:lnTo>
                  <a:lnTo>
                    <a:pt x="64" y="24"/>
                  </a:lnTo>
                  <a:lnTo>
                    <a:pt x="24" y="0"/>
                  </a:lnTo>
                </a:path>
              </a:pathLst>
            </a:custGeom>
            <a:grpFill/>
            <a:ln w="12700" cap="rnd" cmpd="sng">
              <a:solidFill>
                <a:schemeClr val="bg1"/>
              </a:solidFill>
              <a:prstDash val="solid"/>
              <a:round/>
              <a:headEnd/>
              <a:tailEnd/>
            </a:ln>
            <a:effectLst/>
          </p:spPr>
          <p:txBody>
            <a:bodyPr/>
            <a:lstStyle/>
            <a:p>
              <a:pPr defTabSz="685800"/>
              <a:endParaRPr lang="zh-CN" altLang="en-US" sz="1350">
                <a:solidFill>
                  <a:prstClr val="black"/>
                </a:solidFill>
                <a:latin typeface="Century Gothic"/>
                <a:ea typeface="微软雅黑"/>
              </a:endParaRPr>
            </a:p>
          </p:txBody>
        </p:sp>
        <p:sp>
          <p:nvSpPr>
            <p:cNvPr id="19" name="Freeform 17"/>
            <p:cNvSpPr>
              <a:spLocks/>
            </p:cNvSpPr>
            <p:nvPr/>
          </p:nvSpPr>
          <p:spPr bwMode="gray">
            <a:xfrm>
              <a:off x="6470655" y="4033839"/>
              <a:ext cx="457199" cy="522287"/>
            </a:xfrm>
            <a:custGeom>
              <a:avLst/>
              <a:gdLst/>
              <a:ahLst/>
              <a:cxnLst>
                <a:cxn ang="0">
                  <a:pos x="184" y="16"/>
                </a:cxn>
                <a:cxn ang="0">
                  <a:pos x="160" y="0"/>
                </a:cxn>
                <a:cxn ang="0">
                  <a:pos x="136" y="24"/>
                </a:cxn>
                <a:cxn ang="0">
                  <a:pos x="104" y="8"/>
                </a:cxn>
                <a:cxn ang="0">
                  <a:pos x="80" y="16"/>
                </a:cxn>
                <a:cxn ang="0">
                  <a:pos x="72" y="32"/>
                </a:cxn>
                <a:cxn ang="0">
                  <a:pos x="64" y="48"/>
                </a:cxn>
                <a:cxn ang="0">
                  <a:pos x="72" y="72"/>
                </a:cxn>
                <a:cxn ang="0">
                  <a:pos x="56" y="72"/>
                </a:cxn>
                <a:cxn ang="0">
                  <a:pos x="48" y="64"/>
                </a:cxn>
                <a:cxn ang="0">
                  <a:pos x="40" y="64"/>
                </a:cxn>
                <a:cxn ang="0">
                  <a:pos x="40" y="80"/>
                </a:cxn>
                <a:cxn ang="0">
                  <a:pos x="40" y="96"/>
                </a:cxn>
                <a:cxn ang="0">
                  <a:pos x="40" y="96"/>
                </a:cxn>
                <a:cxn ang="0">
                  <a:pos x="40" y="112"/>
                </a:cxn>
                <a:cxn ang="0">
                  <a:pos x="8" y="136"/>
                </a:cxn>
                <a:cxn ang="0">
                  <a:pos x="0" y="144"/>
                </a:cxn>
                <a:cxn ang="0">
                  <a:pos x="0" y="176"/>
                </a:cxn>
                <a:cxn ang="0">
                  <a:pos x="24" y="192"/>
                </a:cxn>
                <a:cxn ang="0">
                  <a:pos x="24" y="232"/>
                </a:cxn>
                <a:cxn ang="0">
                  <a:pos x="48" y="232"/>
                </a:cxn>
                <a:cxn ang="0">
                  <a:pos x="48" y="248"/>
                </a:cxn>
                <a:cxn ang="0">
                  <a:pos x="56" y="264"/>
                </a:cxn>
                <a:cxn ang="0">
                  <a:pos x="64" y="288"/>
                </a:cxn>
                <a:cxn ang="0">
                  <a:pos x="88" y="288"/>
                </a:cxn>
                <a:cxn ang="0">
                  <a:pos x="104" y="264"/>
                </a:cxn>
                <a:cxn ang="0">
                  <a:pos x="112" y="264"/>
                </a:cxn>
                <a:cxn ang="0">
                  <a:pos x="112" y="280"/>
                </a:cxn>
                <a:cxn ang="0">
                  <a:pos x="120" y="288"/>
                </a:cxn>
                <a:cxn ang="0">
                  <a:pos x="136" y="288"/>
                </a:cxn>
                <a:cxn ang="0">
                  <a:pos x="136" y="280"/>
                </a:cxn>
                <a:cxn ang="0">
                  <a:pos x="152" y="280"/>
                </a:cxn>
                <a:cxn ang="0">
                  <a:pos x="152" y="288"/>
                </a:cxn>
                <a:cxn ang="0">
                  <a:pos x="160" y="296"/>
                </a:cxn>
                <a:cxn ang="0">
                  <a:pos x="176" y="288"/>
                </a:cxn>
                <a:cxn ang="0">
                  <a:pos x="184" y="256"/>
                </a:cxn>
                <a:cxn ang="0">
                  <a:pos x="184" y="224"/>
                </a:cxn>
                <a:cxn ang="0">
                  <a:pos x="200" y="224"/>
                </a:cxn>
                <a:cxn ang="0">
                  <a:pos x="200" y="216"/>
                </a:cxn>
                <a:cxn ang="0">
                  <a:pos x="200" y="200"/>
                </a:cxn>
                <a:cxn ang="0">
                  <a:pos x="216" y="216"/>
                </a:cxn>
                <a:cxn ang="0">
                  <a:pos x="232" y="192"/>
                </a:cxn>
                <a:cxn ang="0">
                  <a:pos x="216" y="176"/>
                </a:cxn>
                <a:cxn ang="0">
                  <a:pos x="216" y="168"/>
                </a:cxn>
                <a:cxn ang="0">
                  <a:pos x="232" y="160"/>
                </a:cxn>
                <a:cxn ang="0">
                  <a:pos x="224" y="136"/>
                </a:cxn>
                <a:cxn ang="0">
                  <a:pos x="216" y="128"/>
                </a:cxn>
                <a:cxn ang="0">
                  <a:pos x="240" y="136"/>
                </a:cxn>
                <a:cxn ang="0">
                  <a:pos x="240" y="104"/>
                </a:cxn>
                <a:cxn ang="0">
                  <a:pos x="216" y="120"/>
                </a:cxn>
                <a:cxn ang="0">
                  <a:pos x="240" y="80"/>
                </a:cxn>
                <a:cxn ang="0">
                  <a:pos x="200" y="56"/>
                </a:cxn>
                <a:cxn ang="0">
                  <a:pos x="176" y="56"/>
                </a:cxn>
                <a:cxn ang="0">
                  <a:pos x="160" y="72"/>
                </a:cxn>
                <a:cxn ang="0">
                  <a:pos x="152" y="48"/>
                </a:cxn>
                <a:cxn ang="0">
                  <a:pos x="160" y="40"/>
                </a:cxn>
                <a:cxn ang="0">
                  <a:pos x="184" y="16"/>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0" name="Freeform 18"/>
            <p:cNvSpPr>
              <a:spLocks/>
            </p:cNvSpPr>
            <p:nvPr/>
          </p:nvSpPr>
          <p:spPr bwMode="gray">
            <a:xfrm>
              <a:off x="6240470" y="4443414"/>
              <a:ext cx="520699" cy="649286"/>
            </a:xfrm>
            <a:custGeom>
              <a:avLst/>
              <a:gdLst/>
              <a:ahLst/>
              <a:cxnLst>
                <a:cxn ang="0">
                  <a:pos x="272" y="56"/>
                </a:cxn>
                <a:cxn ang="0">
                  <a:pos x="272" y="48"/>
                </a:cxn>
                <a:cxn ang="0">
                  <a:pos x="256" y="48"/>
                </a:cxn>
                <a:cxn ang="0">
                  <a:pos x="256" y="56"/>
                </a:cxn>
                <a:cxn ang="0">
                  <a:pos x="240" y="56"/>
                </a:cxn>
                <a:cxn ang="0">
                  <a:pos x="232" y="56"/>
                </a:cxn>
                <a:cxn ang="0">
                  <a:pos x="232" y="32"/>
                </a:cxn>
                <a:cxn ang="0">
                  <a:pos x="224" y="32"/>
                </a:cxn>
                <a:cxn ang="0">
                  <a:pos x="208" y="56"/>
                </a:cxn>
                <a:cxn ang="0">
                  <a:pos x="184" y="56"/>
                </a:cxn>
                <a:cxn ang="0">
                  <a:pos x="176" y="32"/>
                </a:cxn>
                <a:cxn ang="0">
                  <a:pos x="168" y="16"/>
                </a:cxn>
                <a:cxn ang="0">
                  <a:pos x="160" y="0"/>
                </a:cxn>
                <a:cxn ang="0">
                  <a:pos x="144" y="0"/>
                </a:cxn>
                <a:cxn ang="0">
                  <a:pos x="144" y="8"/>
                </a:cxn>
                <a:cxn ang="0">
                  <a:pos x="112" y="16"/>
                </a:cxn>
                <a:cxn ang="0">
                  <a:pos x="112" y="32"/>
                </a:cxn>
                <a:cxn ang="0">
                  <a:pos x="80" y="32"/>
                </a:cxn>
                <a:cxn ang="0">
                  <a:pos x="64" y="48"/>
                </a:cxn>
                <a:cxn ang="0">
                  <a:pos x="64" y="72"/>
                </a:cxn>
                <a:cxn ang="0">
                  <a:pos x="72" y="88"/>
                </a:cxn>
                <a:cxn ang="0">
                  <a:pos x="48" y="112"/>
                </a:cxn>
                <a:cxn ang="0">
                  <a:pos x="40" y="112"/>
                </a:cxn>
                <a:cxn ang="0">
                  <a:pos x="32" y="144"/>
                </a:cxn>
                <a:cxn ang="0">
                  <a:pos x="32" y="160"/>
                </a:cxn>
                <a:cxn ang="0">
                  <a:pos x="32" y="176"/>
                </a:cxn>
                <a:cxn ang="0">
                  <a:pos x="16" y="200"/>
                </a:cxn>
                <a:cxn ang="0">
                  <a:pos x="8" y="216"/>
                </a:cxn>
                <a:cxn ang="0">
                  <a:pos x="0" y="256"/>
                </a:cxn>
                <a:cxn ang="0">
                  <a:pos x="8" y="272"/>
                </a:cxn>
                <a:cxn ang="0">
                  <a:pos x="56" y="272"/>
                </a:cxn>
                <a:cxn ang="0">
                  <a:pos x="80" y="328"/>
                </a:cxn>
                <a:cxn ang="0">
                  <a:pos x="88" y="368"/>
                </a:cxn>
                <a:cxn ang="0">
                  <a:pos x="112" y="328"/>
                </a:cxn>
                <a:cxn ang="0">
                  <a:pos x="120" y="336"/>
                </a:cxn>
                <a:cxn ang="0">
                  <a:pos x="152" y="304"/>
                </a:cxn>
                <a:cxn ang="0">
                  <a:pos x="152" y="280"/>
                </a:cxn>
                <a:cxn ang="0">
                  <a:pos x="184" y="272"/>
                </a:cxn>
                <a:cxn ang="0">
                  <a:pos x="200" y="232"/>
                </a:cxn>
                <a:cxn ang="0">
                  <a:pos x="216" y="224"/>
                </a:cxn>
                <a:cxn ang="0">
                  <a:pos x="216" y="200"/>
                </a:cxn>
                <a:cxn ang="0">
                  <a:pos x="240" y="200"/>
                </a:cxn>
                <a:cxn ang="0">
                  <a:pos x="248" y="160"/>
                </a:cxn>
                <a:cxn ang="0">
                  <a:pos x="240" y="128"/>
                </a:cxn>
                <a:cxn ang="0">
                  <a:pos x="248" y="120"/>
                </a:cxn>
                <a:cxn ang="0">
                  <a:pos x="232" y="104"/>
                </a:cxn>
                <a:cxn ang="0">
                  <a:pos x="248" y="96"/>
                </a:cxn>
                <a:cxn ang="0">
                  <a:pos x="256" y="104"/>
                </a:cxn>
                <a:cxn ang="0">
                  <a:pos x="272" y="80"/>
                </a:cxn>
                <a:cxn ang="0">
                  <a:pos x="272" y="56"/>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1" name="Freeform 19"/>
            <p:cNvSpPr>
              <a:spLocks/>
            </p:cNvSpPr>
            <p:nvPr/>
          </p:nvSpPr>
          <p:spPr bwMode="gray">
            <a:xfrm>
              <a:off x="5446718" y="4851403"/>
              <a:ext cx="963612" cy="676276"/>
            </a:xfrm>
            <a:custGeom>
              <a:avLst/>
              <a:gdLst/>
              <a:ahLst/>
              <a:cxnLst>
                <a:cxn ang="0">
                  <a:pos x="496" y="96"/>
                </a:cxn>
                <a:cxn ang="0">
                  <a:pos x="424" y="40"/>
                </a:cxn>
                <a:cxn ang="0">
                  <a:pos x="408" y="56"/>
                </a:cxn>
                <a:cxn ang="0">
                  <a:pos x="376" y="40"/>
                </a:cxn>
                <a:cxn ang="0">
                  <a:pos x="312" y="56"/>
                </a:cxn>
                <a:cxn ang="0">
                  <a:pos x="312" y="0"/>
                </a:cxn>
                <a:cxn ang="0">
                  <a:pos x="280" y="0"/>
                </a:cxn>
                <a:cxn ang="0">
                  <a:pos x="216" y="8"/>
                </a:cxn>
                <a:cxn ang="0">
                  <a:pos x="208" y="40"/>
                </a:cxn>
                <a:cxn ang="0">
                  <a:pos x="168" y="24"/>
                </a:cxn>
                <a:cxn ang="0">
                  <a:pos x="144" y="48"/>
                </a:cxn>
                <a:cxn ang="0">
                  <a:pos x="152" y="88"/>
                </a:cxn>
                <a:cxn ang="0">
                  <a:pos x="144" y="112"/>
                </a:cxn>
                <a:cxn ang="0">
                  <a:pos x="112" y="168"/>
                </a:cxn>
                <a:cxn ang="0">
                  <a:pos x="72" y="224"/>
                </a:cxn>
                <a:cxn ang="0">
                  <a:pos x="32" y="272"/>
                </a:cxn>
                <a:cxn ang="0">
                  <a:pos x="0" y="296"/>
                </a:cxn>
                <a:cxn ang="0">
                  <a:pos x="8" y="312"/>
                </a:cxn>
                <a:cxn ang="0">
                  <a:pos x="16" y="360"/>
                </a:cxn>
                <a:cxn ang="0">
                  <a:pos x="56" y="384"/>
                </a:cxn>
                <a:cxn ang="0">
                  <a:pos x="40" y="344"/>
                </a:cxn>
                <a:cxn ang="0">
                  <a:pos x="80" y="304"/>
                </a:cxn>
                <a:cxn ang="0">
                  <a:pos x="152" y="280"/>
                </a:cxn>
                <a:cxn ang="0">
                  <a:pos x="192" y="296"/>
                </a:cxn>
                <a:cxn ang="0">
                  <a:pos x="240" y="248"/>
                </a:cxn>
                <a:cxn ang="0">
                  <a:pos x="264" y="240"/>
                </a:cxn>
                <a:cxn ang="0">
                  <a:pos x="264" y="216"/>
                </a:cxn>
                <a:cxn ang="0">
                  <a:pos x="280" y="208"/>
                </a:cxn>
                <a:cxn ang="0">
                  <a:pos x="336" y="232"/>
                </a:cxn>
                <a:cxn ang="0">
                  <a:pos x="336" y="200"/>
                </a:cxn>
                <a:cxn ang="0">
                  <a:pos x="376" y="192"/>
                </a:cxn>
                <a:cxn ang="0">
                  <a:pos x="392" y="200"/>
                </a:cxn>
                <a:cxn ang="0">
                  <a:pos x="400" y="184"/>
                </a:cxn>
                <a:cxn ang="0">
                  <a:pos x="448" y="176"/>
                </a:cxn>
                <a:cxn ang="0">
                  <a:pos x="480" y="136"/>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12700" cap="rnd" cmpd="sng">
              <a:no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2" name="Freeform 20"/>
            <p:cNvSpPr>
              <a:spLocks/>
            </p:cNvSpPr>
            <p:nvPr/>
          </p:nvSpPr>
          <p:spPr bwMode="gray">
            <a:xfrm>
              <a:off x="4805368" y="4724402"/>
              <a:ext cx="949324" cy="676276"/>
            </a:xfrm>
            <a:custGeom>
              <a:avLst/>
              <a:gdLst/>
              <a:ahLst/>
              <a:cxnLst>
                <a:cxn ang="0">
                  <a:pos x="344" y="344"/>
                </a:cxn>
                <a:cxn ang="0">
                  <a:pos x="416" y="296"/>
                </a:cxn>
                <a:cxn ang="0">
                  <a:pos x="448" y="240"/>
                </a:cxn>
                <a:cxn ang="0">
                  <a:pos x="480" y="184"/>
                </a:cxn>
                <a:cxn ang="0">
                  <a:pos x="496" y="160"/>
                </a:cxn>
                <a:cxn ang="0">
                  <a:pos x="480" y="128"/>
                </a:cxn>
                <a:cxn ang="0">
                  <a:pos x="456" y="96"/>
                </a:cxn>
                <a:cxn ang="0">
                  <a:pos x="440" y="112"/>
                </a:cxn>
                <a:cxn ang="0">
                  <a:pos x="424" y="104"/>
                </a:cxn>
                <a:cxn ang="0">
                  <a:pos x="440" y="56"/>
                </a:cxn>
                <a:cxn ang="0">
                  <a:pos x="440" y="16"/>
                </a:cxn>
                <a:cxn ang="0">
                  <a:pos x="408" y="8"/>
                </a:cxn>
                <a:cxn ang="0">
                  <a:pos x="376" y="24"/>
                </a:cxn>
                <a:cxn ang="0">
                  <a:pos x="360" y="24"/>
                </a:cxn>
                <a:cxn ang="0">
                  <a:pos x="320" y="32"/>
                </a:cxn>
                <a:cxn ang="0">
                  <a:pos x="288" y="64"/>
                </a:cxn>
                <a:cxn ang="0">
                  <a:pos x="264" y="72"/>
                </a:cxn>
                <a:cxn ang="0">
                  <a:pos x="224" y="96"/>
                </a:cxn>
                <a:cxn ang="0">
                  <a:pos x="184" y="88"/>
                </a:cxn>
                <a:cxn ang="0">
                  <a:pos x="160" y="72"/>
                </a:cxn>
                <a:cxn ang="0">
                  <a:pos x="144" y="88"/>
                </a:cxn>
                <a:cxn ang="0">
                  <a:pos x="96" y="128"/>
                </a:cxn>
                <a:cxn ang="0">
                  <a:pos x="32" y="112"/>
                </a:cxn>
                <a:cxn ang="0">
                  <a:pos x="0" y="128"/>
                </a:cxn>
                <a:cxn ang="0">
                  <a:pos x="32" y="144"/>
                </a:cxn>
                <a:cxn ang="0">
                  <a:pos x="88" y="168"/>
                </a:cxn>
                <a:cxn ang="0">
                  <a:pos x="104" y="208"/>
                </a:cxn>
                <a:cxn ang="0">
                  <a:pos x="56" y="224"/>
                </a:cxn>
                <a:cxn ang="0">
                  <a:pos x="88" y="248"/>
                </a:cxn>
                <a:cxn ang="0">
                  <a:pos x="136" y="280"/>
                </a:cxn>
                <a:cxn ang="0">
                  <a:pos x="136" y="304"/>
                </a:cxn>
                <a:cxn ang="0">
                  <a:pos x="208" y="360"/>
                </a:cxn>
                <a:cxn ang="0">
                  <a:pos x="248" y="360"/>
                </a:cxn>
                <a:cxn ang="0">
                  <a:pos x="256" y="344"/>
                </a:cxn>
                <a:cxn ang="0">
                  <a:pos x="296" y="376"/>
                </a:cxn>
                <a:cxn ang="0">
                  <a:pos x="336" y="368"/>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3" name="Freeform 21"/>
            <p:cNvSpPr>
              <a:spLocks/>
            </p:cNvSpPr>
            <p:nvPr/>
          </p:nvSpPr>
          <p:spPr bwMode="invGray">
            <a:xfrm>
              <a:off x="4714879" y="4344991"/>
              <a:ext cx="704851" cy="622302"/>
            </a:xfrm>
            <a:custGeom>
              <a:avLst/>
              <a:gdLst/>
              <a:ahLst/>
              <a:cxnLst>
                <a:cxn ang="0">
                  <a:pos x="48" y="320"/>
                </a:cxn>
                <a:cxn ang="0">
                  <a:pos x="32" y="264"/>
                </a:cxn>
                <a:cxn ang="0">
                  <a:pos x="56" y="192"/>
                </a:cxn>
                <a:cxn ang="0">
                  <a:pos x="8" y="160"/>
                </a:cxn>
                <a:cxn ang="0">
                  <a:pos x="16" y="136"/>
                </a:cxn>
                <a:cxn ang="0">
                  <a:pos x="48" y="136"/>
                </a:cxn>
                <a:cxn ang="0">
                  <a:pos x="104" y="120"/>
                </a:cxn>
                <a:cxn ang="0">
                  <a:pos x="168" y="112"/>
                </a:cxn>
                <a:cxn ang="0">
                  <a:pos x="136" y="80"/>
                </a:cxn>
                <a:cxn ang="0">
                  <a:pos x="144" y="40"/>
                </a:cxn>
                <a:cxn ang="0">
                  <a:pos x="184" y="40"/>
                </a:cxn>
                <a:cxn ang="0">
                  <a:pos x="208" y="48"/>
                </a:cxn>
                <a:cxn ang="0">
                  <a:pos x="232" y="40"/>
                </a:cxn>
                <a:cxn ang="0">
                  <a:pos x="248" y="0"/>
                </a:cxn>
                <a:cxn ang="0">
                  <a:pos x="288" y="16"/>
                </a:cxn>
                <a:cxn ang="0">
                  <a:pos x="320" y="72"/>
                </a:cxn>
                <a:cxn ang="0">
                  <a:pos x="344" y="88"/>
                </a:cxn>
                <a:cxn ang="0">
                  <a:pos x="360" y="64"/>
                </a:cxn>
                <a:cxn ang="0">
                  <a:pos x="360" y="96"/>
                </a:cxn>
                <a:cxn ang="0">
                  <a:pos x="360" y="128"/>
                </a:cxn>
                <a:cxn ang="0">
                  <a:pos x="336" y="168"/>
                </a:cxn>
                <a:cxn ang="0">
                  <a:pos x="368" y="184"/>
                </a:cxn>
                <a:cxn ang="0">
                  <a:pos x="360" y="208"/>
                </a:cxn>
                <a:cxn ang="0">
                  <a:pos x="368" y="232"/>
                </a:cxn>
                <a:cxn ang="0">
                  <a:pos x="344" y="256"/>
                </a:cxn>
                <a:cxn ang="0">
                  <a:pos x="344" y="280"/>
                </a:cxn>
                <a:cxn ang="0">
                  <a:pos x="312" y="288"/>
                </a:cxn>
                <a:cxn ang="0">
                  <a:pos x="272" y="312"/>
                </a:cxn>
                <a:cxn ang="0">
                  <a:pos x="232" y="304"/>
                </a:cxn>
                <a:cxn ang="0">
                  <a:pos x="208" y="288"/>
                </a:cxn>
                <a:cxn ang="0">
                  <a:pos x="192" y="304"/>
                </a:cxn>
                <a:cxn ang="0">
                  <a:pos x="144" y="352"/>
                </a:cxn>
                <a:cxn ang="0">
                  <a:pos x="80" y="328"/>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4" name="Freeform 22"/>
            <p:cNvSpPr>
              <a:spLocks/>
            </p:cNvSpPr>
            <p:nvPr/>
          </p:nvSpPr>
          <p:spPr bwMode="invGray">
            <a:xfrm>
              <a:off x="3919540" y="4302127"/>
              <a:ext cx="1085851" cy="1084264"/>
            </a:xfrm>
            <a:custGeom>
              <a:avLst/>
              <a:gdLst/>
              <a:ahLst/>
              <a:cxnLst>
                <a:cxn ang="0">
                  <a:pos x="528" y="448"/>
                </a:cxn>
                <a:cxn ang="0">
                  <a:pos x="560" y="416"/>
                </a:cxn>
                <a:cxn ang="0">
                  <a:pos x="528" y="408"/>
                </a:cxn>
                <a:cxn ang="0">
                  <a:pos x="496" y="384"/>
                </a:cxn>
                <a:cxn ang="0">
                  <a:pos x="464" y="360"/>
                </a:cxn>
                <a:cxn ang="0">
                  <a:pos x="480" y="320"/>
                </a:cxn>
                <a:cxn ang="0">
                  <a:pos x="472" y="248"/>
                </a:cxn>
                <a:cxn ang="0">
                  <a:pos x="424" y="224"/>
                </a:cxn>
                <a:cxn ang="0">
                  <a:pos x="416" y="176"/>
                </a:cxn>
                <a:cxn ang="0">
                  <a:pos x="448" y="168"/>
                </a:cxn>
                <a:cxn ang="0">
                  <a:pos x="512" y="160"/>
                </a:cxn>
                <a:cxn ang="0">
                  <a:pos x="512" y="112"/>
                </a:cxn>
                <a:cxn ang="0">
                  <a:pos x="464" y="112"/>
                </a:cxn>
                <a:cxn ang="0">
                  <a:pos x="432" y="64"/>
                </a:cxn>
                <a:cxn ang="0">
                  <a:pos x="408" y="96"/>
                </a:cxn>
                <a:cxn ang="0">
                  <a:pos x="384" y="144"/>
                </a:cxn>
                <a:cxn ang="0">
                  <a:pos x="368" y="240"/>
                </a:cxn>
                <a:cxn ang="0">
                  <a:pos x="336" y="224"/>
                </a:cxn>
                <a:cxn ang="0">
                  <a:pos x="288" y="240"/>
                </a:cxn>
                <a:cxn ang="0">
                  <a:pos x="272" y="224"/>
                </a:cxn>
                <a:cxn ang="0">
                  <a:pos x="232" y="104"/>
                </a:cxn>
                <a:cxn ang="0">
                  <a:pos x="216" y="112"/>
                </a:cxn>
                <a:cxn ang="0">
                  <a:pos x="208" y="72"/>
                </a:cxn>
                <a:cxn ang="0">
                  <a:pos x="160" y="40"/>
                </a:cxn>
                <a:cxn ang="0">
                  <a:pos x="136" y="80"/>
                </a:cxn>
                <a:cxn ang="0">
                  <a:pos x="136" y="0"/>
                </a:cxn>
                <a:cxn ang="0">
                  <a:pos x="112" y="0"/>
                </a:cxn>
                <a:cxn ang="0">
                  <a:pos x="96" y="32"/>
                </a:cxn>
                <a:cxn ang="0">
                  <a:pos x="88" y="64"/>
                </a:cxn>
                <a:cxn ang="0">
                  <a:pos x="80" y="96"/>
                </a:cxn>
                <a:cxn ang="0">
                  <a:pos x="104" y="112"/>
                </a:cxn>
                <a:cxn ang="0">
                  <a:pos x="88" y="240"/>
                </a:cxn>
                <a:cxn ang="0">
                  <a:pos x="24" y="280"/>
                </a:cxn>
                <a:cxn ang="0">
                  <a:pos x="8" y="312"/>
                </a:cxn>
                <a:cxn ang="0">
                  <a:pos x="0" y="376"/>
                </a:cxn>
                <a:cxn ang="0">
                  <a:pos x="48" y="368"/>
                </a:cxn>
                <a:cxn ang="0">
                  <a:pos x="80" y="392"/>
                </a:cxn>
                <a:cxn ang="0">
                  <a:pos x="88" y="408"/>
                </a:cxn>
                <a:cxn ang="0">
                  <a:pos x="96" y="448"/>
                </a:cxn>
                <a:cxn ang="0">
                  <a:pos x="120" y="464"/>
                </a:cxn>
                <a:cxn ang="0">
                  <a:pos x="112" y="504"/>
                </a:cxn>
                <a:cxn ang="0">
                  <a:pos x="104" y="528"/>
                </a:cxn>
                <a:cxn ang="0">
                  <a:pos x="144" y="560"/>
                </a:cxn>
                <a:cxn ang="0">
                  <a:pos x="200" y="576"/>
                </a:cxn>
                <a:cxn ang="0">
                  <a:pos x="224" y="568"/>
                </a:cxn>
                <a:cxn ang="0">
                  <a:pos x="232" y="600"/>
                </a:cxn>
                <a:cxn ang="0">
                  <a:pos x="264" y="592"/>
                </a:cxn>
                <a:cxn ang="0">
                  <a:pos x="272" y="512"/>
                </a:cxn>
                <a:cxn ang="0">
                  <a:pos x="328" y="504"/>
                </a:cxn>
                <a:cxn ang="0">
                  <a:pos x="352" y="512"/>
                </a:cxn>
                <a:cxn ang="0">
                  <a:pos x="384" y="512"/>
                </a:cxn>
                <a:cxn ang="0">
                  <a:pos x="416" y="520"/>
                </a:cxn>
                <a:cxn ang="0">
                  <a:pos x="440" y="504"/>
                </a:cxn>
                <a:cxn ang="0">
                  <a:pos x="488" y="472"/>
                </a:cxn>
                <a:cxn ang="0">
                  <a:pos x="520" y="464"/>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5" name="Freeform 23"/>
            <p:cNvSpPr>
              <a:spLocks/>
            </p:cNvSpPr>
            <p:nvPr/>
          </p:nvSpPr>
          <p:spPr bwMode="invGray">
            <a:xfrm>
              <a:off x="1892301" y="3048001"/>
              <a:ext cx="2308228" cy="1381126"/>
            </a:xfrm>
            <a:custGeom>
              <a:avLst/>
              <a:gdLst/>
              <a:ahLst/>
              <a:cxnLst>
                <a:cxn ang="0">
                  <a:pos x="1184" y="728"/>
                </a:cxn>
                <a:cxn ang="0">
                  <a:pos x="1160" y="728"/>
                </a:cxn>
                <a:cxn ang="0">
                  <a:pos x="1160" y="784"/>
                </a:cxn>
                <a:cxn ang="0">
                  <a:pos x="1112" y="760"/>
                </a:cxn>
                <a:cxn ang="0">
                  <a:pos x="1088" y="752"/>
                </a:cxn>
                <a:cxn ang="0">
                  <a:pos x="1024" y="720"/>
                </a:cxn>
                <a:cxn ang="0">
                  <a:pos x="1040" y="696"/>
                </a:cxn>
                <a:cxn ang="0">
                  <a:pos x="1032" y="680"/>
                </a:cxn>
                <a:cxn ang="0">
                  <a:pos x="1000" y="664"/>
                </a:cxn>
                <a:cxn ang="0">
                  <a:pos x="976" y="680"/>
                </a:cxn>
                <a:cxn ang="0">
                  <a:pos x="928" y="648"/>
                </a:cxn>
                <a:cxn ang="0">
                  <a:pos x="832" y="696"/>
                </a:cxn>
                <a:cxn ang="0">
                  <a:pos x="808" y="720"/>
                </a:cxn>
                <a:cxn ang="0">
                  <a:pos x="728" y="736"/>
                </a:cxn>
                <a:cxn ang="0">
                  <a:pos x="656" y="712"/>
                </a:cxn>
                <a:cxn ang="0">
                  <a:pos x="632" y="680"/>
                </a:cxn>
                <a:cxn ang="0">
                  <a:pos x="584" y="704"/>
                </a:cxn>
                <a:cxn ang="0">
                  <a:pos x="536" y="728"/>
                </a:cxn>
                <a:cxn ang="0">
                  <a:pos x="456" y="672"/>
                </a:cxn>
                <a:cxn ang="0">
                  <a:pos x="408" y="640"/>
                </a:cxn>
                <a:cxn ang="0">
                  <a:pos x="360" y="624"/>
                </a:cxn>
                <a:cxn ang="0">
                  <a:pos x="320" y="592"/>
                </a:cxn>
                <a:cxn ang="0">
                  <a:pos x="272" y="520"/>
                </a:cxn>
                <a:cxn ang="0">
                  <a:pos x="248" y="512"/>
                </a:cxn>
                <a:cxn ang="0">
                  <a:pos x="208" y="456"/>
                </a:cxn>
                <a:cxn ang="0">
                  <a:pos x="160" y="384"/>
                </a:cxn>
                <a:cxn ang="0">
                  <a:pos x="120" y="408"/>
                </a:cxn>
                <a:cxn ang="0">
                  <a:pos x="64" y="328"/>
                </a:cxn>
                <a:cxn ang="0">
                  <a:pos x="32" y="272"/>
                </a:cxn>
                <a:cxn ang="0">
                  <a:pos x="0" y="256"/>
                </a:cxn>
                <a:cxn ang="0">
                  <a:pos x="16" y="176"/>
                </a:cxn>
                <a:cxn ang="0">
                  <a:pos x="48" y="192"/>
                </a:cxn>
                <a:cxn ang="0">
                  <a:pos x="80" y="184"/>
                </a:cxn>
                <a:cxn ang="0">
                  <a:pos x="80" y="128"/>
                </a:cxn>
                <a:cxn ang="0">
                  <a:pos x="56" y="96"/>
                </a:cxn>
                <a:cxn ang="0">
                  <a:pos x="80" y="48"/>
                </a:cxn>
                <a:cxn ang="0">
                  <a:pos x="152" y="40"/>
                </a:cxn>
                <a:cxn ang="0">
                  <a:pos x="208" y="8"/>
                </a:cxn>
                <a:cxn ang="0">
                  <a:pos x="288" y="16"/>
                </a:cxn>
                <a:cxn ang="0">
                  <a:pos x="344" y="56"/>
                </a:cxn>
                <a:cxn ang="0">
                  <a:pos x="432" y="56"/>
                </a:cxn>
                <a:cxn ang="0">
                  <a:pos x="528" y="40"/>
                </a:cxn>
                <a:cxn ang="0">
                  <a:pos x="664" y="56"/>
                </a:cxn>
                <a:cxn ang="0">
                  <a:pos x="712" y="72"/>
                </a:cxn>
                <a:cxn ang="0">
                  <a:pos x="704" y="96"/>
                </a:cxn>
                <a:cxn ang="0">
                  <a:pos x="728" y="136"/>
                </a:cxn>
                <a:cxn ang="0">
                  <a:pos x="712" y="184"/>
                </a:cxn>
                <a:cxn ang="0">
                  <a:pos x="696" y="248"/>
                </a:cxn>
                <a:cxn ang="0">
                  <a:pos x="736" y="320"/>
                </a:cxn>
                <a:cxn ang="0">
                  <a:pos x="832" y="368"/>
                </a:cxn>
                <a:cxn ang="0">
                  <a:pos x="936" y="416"/>
                </a:cxn>
                <a:cxn ang="0">
                  <a:pos x="992" y="424"/>
                </a:cxn>
                <a:cxn ang="0">
                  <a:pos x="1008" y="480"/>
                </a:cxn>
                <a:cxn ang="0">
                  <a:pos x="1040" y="496"/>
                </a:cxn>
                <a:cxn ang="0">
                  <a:pos x="1056" y="472"/>
                </a:cxn>
                <a:cxn ang="0">
                  <a:pos x="1080" y="480"/>
                </a:cxn>
                <a:cxn ang="0">
                  <a:pos x="1096" y="464"/>
                </a:cxn>
                <a:cxn ang="0">
                  <a:pos x="1136" y="440"/>
                </a:cxn>
                <a:cxn ang="0">
                  <a:pos x="1176" y="456"/>
                </a:cxn>
                <a:cxn ang="0">
                  <a:pos x="1208" y="536"/>
                </a:cxn>
                <a:cxn ang="0">
                  <a:pos x="1208" y="576"/>
                </a:cxn>
                <a:cxn ang="0">
                  <a:pos x="1200" y="712"/>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chemeClr val="bg1">
                <a:lumMod val="65000"/>
              </a:schemeClr>
            </a:solidFill>
            <a:ln w="12700" cap="rnd" cmpd="sng">
              <a:solidFill>
                <a:schemeClr val="bg1"/>
              </a:solidFill>
              <a:prstDash val="solid"/>
              <a:round/>
              <a:headEnd/>
              <a:tailEnd/>
            </a:ln>
            <a:effectLst/>
          </p:spPr>
          <p:txBody>
            <a:bodyPr/>
            <a:lstStyle/>
            <a:p>
              <a:pPr defTabSz="685800"/>
              <a:endParaRPr lang="zh-CN" altLang="en-US" sz="1350">
                <a:solidFill>
                  <a:prstClr val="black"/>
                </a:solidFill>
                <a:latin typeface="Century Gothic"/>
                <a:ea typeface="微软雅黑"/>
              </a:endParaRPr>
            </a:p>
          </p:txBody>
        </p:sp>
        <p:sp>
          <p:nvSpPr>
            <p:cNvPr id="26" name="Freeform 24"/>
            <p:cNvSpPr>
              <a:spLocks/>
            </p:cNvSpPr>
            <p:nvPr/>
          </p:nvSpPr>
          <p:spPr bwMode="gray">
            <a:xfrm>
              <a:off x="4060826" y="3613151"/>
              <a:ext cx="1449388" cy="1112839"/>
            </a:xfrm>
            <a:custGeom>
              <a:avLst/>
              <a:gdLst/>
              <a:ahLst/>
              <a:cxnLst>
                <a:cxn ang="0">
                  <a:pos x="696" y="488"/>
                </a:cxn>
                <a:cxn ang="0">
                  <a:pos x="672" y="504"/>
                </a:cxn>
                <a:cxn ang="0">
                  <a:pos x="656" y="488"/>
                </a:cxn>
                <a:cxn ang="0">
                  <a:pos x="608" y="432"/>
                </a:cxn>
                <a:cxn ang="0">
                  <a:pos x="584" y="424"/>
                </a:cxn>
                <a:cxn ang="0">
                  <a:pos x="552" y="440"/>
                </a:cxn>
                <a:cxn ang="0">
                  <a:pos x="536" y="472"/>
                </a:cxn>
                <a:cxn ang="0">
                  <a:pos x="512" y="464"/>
                </a:cxn>
                <a:cxn ang="0">
                  <a:pos x="472" y="472"/>
                </a:cxn>
                <a:cxn ang="0">
                  <a:pos x="504" y="496"/>
                </a:cxn>
                <a:cxn ang="0">
                  <a:pos x="456" y="528"/>
                </a:cxn>
                <a:cxn ang="0">
                  <a:pos x="416" y="520"/>
                </a:cxn>
                <a:cxn ang="0">
                  <a:pos x="392" y="456"/>
                </a:cxn>
                <a:cxn ang="0">
                  <a:pos x="360" y="488"/>
                </a:cxn>
                <a:cxn ang="0">
                  <a:pos x="336" y="504"/>
                </a:cxn>
                <a:cxn ang="0">
                  <a:pos x="296" y="536"/>
                </a:cxn>
                <a:cxn ang="0">
                  <a:pos x="272" y="632"/>
                </a:cxn>
                <a:cxn ang="0">
                  <a:pos x="248" y="632"/>
                </a:cxn>
                <a:cxn ang="0">
                  <a:pos x="216" y="624"/>
                </a:cxn>
                <a:cxn ang="0">
                  <a:pos x="200" y="576"/>
                </a:cxn>
                <a:cxn ang="0">
                  <a:pos x="144" y="496"/>
                </a:cxn>
                <a:cxn ang="0">
                  <a:pos x="128" y="480"/>
                </a:cxn>
                <a:cxn ang="0">
                  <a:pos x="104" y="424"/>
                </a:cxn>
                <a:cxn ang="0">
                  <a:pos x="80" y="464"/>
                </a:cxn>
                <a:cxn ang="0">
                  <a:pos x="72" y="248"/>
                </a:cxn>
                <a:cxn ang="0">
                  <a:pos x="72" y="216"/>
                </a:cxn>
                <a:cxn ang="0">
                  <a:pos x="40" y="136"/>
                </a:cxn>
                <a:cxn ang="0">
                  <a:pos x="0" y="104"/>
                </a:cxn>
                <a:cxn ang="0">
                  <a:pos x="8" y="64"/>
                </a:cxn>
                <a:cxn ang="0">
                  <a:pos x="16" y="32"/>
                </a:cxn>
                <a:cxn ang="0">
                  <a:pos x="32" y="0"/>
                </a:cxn>
                <a:cxn ang="0">
                  <a:pos x="64" y="16"/>
                </a:cxn>
                <a:cxn ang="0">
                  <a:pos x="88" y="80"/>
                </a:cxn>
                <a:cxn ang="0">
                  <a:pos x="128" y="120"/>
                </a:cxn>
                <a:cxn ang="0">
                  <a:pos x="152" y="104"/>
                </a:cxn>
                <a:cxn ang="0">
                  <a:pos x="176" y="128"/>
                </a:cxn>
                <a:cxn ang="0">
                  <a:pos x="224" y="96"/>
                </a:cxn>
                <a:cxn ang="0">
                  <a:pos x="288" y="96"/>
                </a:cxn>
                <a:cxn ang="0">
                  <a:pos x="296" y="40"/>
                </a:cxn>
                <a:cxn ang="0">
                  <a:pos x="320" y="32"/>
                </a:cxn>
                <a:cxn ang="0">
                  <a:pos x="344" y="48"/>
                </a:cxn>
                <a:cxn ang="0">
                  <a:pos x="400" y="72"/>
                </a:cxn>
                <a:cxn ang="0">
                  <a:pos x="416" y="136"/>
                </a:cxn>
                <a:cxn ang="0">
                  <a:pos x="472" y="160"/>
                </a:cxn>
                <a:cxn ang="0">
                  <a:pos x="512" y="136"/>
                </a:cxn>
                <a:cxn ang="0">
                  <a:pos x="552" y="144"/>
                </a:cxn>
                <a:cxn ang="0">
                  <a:pos x="624" y="184"/>
                </a:cxn>
                <a:cxn ang="0">
                  <a:pos x="704" y="224"/>
                </a:cxn>
                <a:cxn ang="0">
                  <a:pos x="760" y="256"/>
                </a:cxn>
                <a:cxn ang="0">
                  <a:pos x="744" y="296"/>
                </a:cxn>
                <a:cxn ang="0">
                  <a:pos x="664" y="312"/>
                </a:cxn>
                <a:cxn ang="0">
                  <a:pos x="648" y="336"/>
                </a:cxn>
                <a:cxn ang="0">
                  <a:pos x="656" y="360"/>
                </a:cxn>
                <a:cxn ang="0">
                  <a:pos x="656" y="376"/>
                </a:cxn>
                <a:cxn ang="0">
                  <a:pos x="704" y="456"/>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7" name="Freeform 25"/>
            <p:cNvSpPr>
              <a:spLocks/>
            </p:cNvSpPr>
            <p:nvPr/>
          </p:nvSpPr>
          <p:spPr bwMode="invGray">
            <a:xfrm>
              <a:off x="3221039" y="2838453"/>
              <a:ext cx="1497014" cy="1085850"/>
            </a:xfrm>
            <a:custGeom>
              <a:avLst/>
              <a:gdLst/>
              <a:ahLst/>
              <a:cxnLst>
                <a:cxn ang="0">
                  <a:pos x="672" y="536"/>
                </a:cxn>
                <a:cxn ang="0">
                  <a:pos x="616" y="568"/>
                </a:cxn>
                <a:cxn ang="0">
                  <a:pos x="592" y="544"/>
                </a:cxn>
                <a:cxn ang="0">
                  <a:pos x="568" y="560"/>
                </a:cxn>
                <a:cxn ang="0">
                  <a:pos x="528" y="520"/>
                </a:cxn>
                <a:cxn ang="0">
                  <a:pos x="504" y="456"/>
                </a:cxn>
                <a:cxn ang="0">
                  <a:pos x="472" y="440"/>
                </a:cxn>
                <a:cxn ang="0">
                  <a:pos x="456" y="456"/>
                </a:cxn>
                <a:cxn ang="0">
                  <a:pos x="464" y="480"/>
                </a:cxn>
                <a:cxn ang="0">
                  <a:pos x="440" y="536"/>
                </a:cxn>
                <a:cxn ang="0">
                  <a:pos x="456" y="552"/>
                </a:cxn>
                <a:cxn ang="0">
                  <a:pos x="424" y="584"/>
                </a:cxn>
                <a:cxn ang="0">
                  <a:pos x="400" y="600"/>
                </a:cxn>
                <a:cxn ang="0">
                  <a:pos x="376" y="592"/>
                </a:cxn>
                <a:cxn ang="0">
                  <a:pos x="368" y="608"/>
                </a:cxn>
                <a:cxn ang="0">
                  <a:pos x="336" y="600"/>
                </a:cxn>
                <a:cxn ang="0">
                  <a:pos x="320" y="568"/>
                </a:cxn>
                <a:cxn ang="0">
                  <a:pos x="232" y="536"/>
                </a:cxn>
                <a:cxn ang="0">
                  <a:pos x="136" y="496"/>
                </a:cxn>
                <a:cxn ang="0">
                  <a:pos x="40" y="440"/>
                </a:cxn>
                <a:cxn ang="0">
                  <a:pos x="0" y="368"/>
                </a:cxn>
                <a:cxn ang="0">
                  <a:pos x="16" y="304"/>
                </a:cxn>
                <a:cxn ang="0">
                  <a:pos x="32" y="248"/>
                </a:cxn>
                <a:cxn ang="0">
                  <a:pos x="8" y="216"/>
                </a:cxn>
                <a:cxn ang="0">
                  <a:pos x="48" y="208"/>
                </a:cxn>
                <a:cxn ang="0">
                  <a:pos x="104" y="224"/>
                </a:cxn>
                <a:cxn ang="0">
                  <a:pos x="96" y="184"/>
                </a:cxn>
                <a:cxn ang="0">
                  <a:pos x="128" y="136"/>
                </a:cxn>
                <a:cxn ang="0">
                  <a:pos x="88" y="72"/>
                </a:cxn>
                <a:cxn ang="0">
                  <a:pos x="152" y="16"/>
                </a:cxn>
                <a:cxn ang="0">
                  <a:pos x="288" y="0"/>
                </a:cxn>
                <a:cxn ang="0">
                  <a:pos x="384" y="40"/>
                </a:cxn>
                <a:cxn ang="0">
                  <a:pos x="456" y="104"/>
                </a:cxn>
                <a:cxn ang="0">
                  <a:pos x="472" y="48"/>
                </a:cxn>
                <a:cxn ang="0">
                  <a:pos x="528" y="72"/>
                </a:cxn>
                <a:cxn ang="0">
                  <a:pos x="592" y="96"/>
                </a:cxn>
                <a:cxn ang="0">
                  <a:pos x="656" y="120"/>
                </a:cxn>
                <a:cxn ang="0">
                  <a:pos x="728" y="176"/>
                </a:cxn>
                <a:cxn ang="0">
                  <a:pos x="768" y="232"/>
                </a:cxn>
                <a:cxn ang="0">
                  <a:pos x="784" y="336"/>
                </a:cxn>
                <a:cxn ang="0">
                  <a:pos x="752" y="360"/>
                </a:cxn>
                <a:cxn ang="0">
                  <a:pos x="712" y="408"/>
                </a:cxn>
                <a:cxn ang="0">
                  <a:pos x="736" y="432"/>
                </a:cxn>
                <a:cxn ang="0">
                  <a:pos x="704" y="456"/>
                </a:cxn>
                <a:cxn ang="0">
                  <a:pos x="656" y="448"/>
                </a:cxn>
                <a:cxn ang="0">
                  <a:pos x="664" y="488"/>
                </a:cxn>
                <a:cxn ang="0">
                  <a:pos x="712" y="504"/>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chemeClr val="bg1">
                <a:lumMod val="65000"/>
              </a:schemeClr>
            </a:solidFill>
            <a:ln w="12700" cap="rnd" cmpd="sng">
              <a:solidFill>
                <a:schemeClr val="bg1"/>
              </a:solidFill>
              <a:prstDash val="solid"/>
              <a:round/>
              <a:headEnd/>
              <a:tailEnd/>
            </a:ln>
            <a:effectLst/>
          </p:spPr>
          <p:txBody>
            <a:bodyPr/>
            <a:lstStyle/>
            <a:p>
              <a:pPr defTabSz="685800"/>
              <a:endParaRPr lang="zh-CN" altLang="en-US" sz="1350">
                <a:solidFill>
                  <a:prstClr val="black"/>
                </a:solidFill>
                <a:latin typeface="Century Gothic"/>
                <a:ea typeface="微软雅黑"/>
              </a:endParaRPr>
            </a:p>
          </p:txBody>
        </p:sp>
        <p:sp>
          <p:nvSpPr>
            <p:cNvPr id="28" name="Freeform 26"/>
            <p:cNvSpPr>
              <a:spLocks/>
            </p:cNvSpPr>
            <p:nvPr/>
          </p:nvSpPr>
          <p:spPr bwMode="gray">
            <a:xfrm>
              <a:off x="5935669" y="4216402"/>
              <a:ext cx="582611" cy="750890"/>
            </a:xfrm>
            <a:custGeom>
              <a:avLst/>
              <a:gdLst/>
              <a:ahLst/>
              <a:cxnLst>
                <a:cxn ang="0">
                  <a:pos x="272" y="40"/>
                </a:cxn>
                <a:cxn ang="0">
                  <a:pos x="280" y="72"/>
                </a:cxn>
                <a:cxn ang="0">
                  <a:pos x="304" y="88"/>
                </a:cxn>
                <a:cxn ang="0">
                  <a:pos x="304" y="136"/>
                </a:cxn>
                <a:cxn ang="0">
                  <a:pos x="272" y="152"/>
                </a:cxn>
                <a:cxn ang="0">
                  <a:pos x="272" y="160"/>
                </a:cxn>
                <a:cxn ang="0">
                  <a:pos x="240" y="160"/>
                </a:cxn>
                <a:cxn ang="0">
                  <a:pos x="224" y="176"/>
                </a:cxn>
                <a:cxn ang="0">
                  <a:pos x="224" y="200"/>
                </a:cxn>
                <a:cxn ang="0">
                  <a:pos x="232" y="208"/>
                </a:cxn>
                <a:cxn ang="0">
                  <a:pos x="208" y="240"/>
                </a:cxn>
                <a:cxn ang="0">
                  <a:pos x="192" y="240"/>
                </a:cxn>
                <a:cxn ang="0">
                  <a:pos x="192" y="272"/>
                </a:cxn>
                <a:cxn ang="0">
                  <a:pos x="192" y="280"/>
                </a:cxn>
                <a:cxn ang="0">
                  <a:pos x="192" y="304"/>
                </a:cxn>
                <a:cxn ang="0">
                  <a:pos x="176" y="320"/>
                </a:cxn>
                <a:cxn ang="0">
                  <a:pos x="168" y="360"/>
                </a:cxn>
                <a:cxn ang="0">
                  <a:pos x="160" y="384"/>
                </a:cxn>
                <a:cxn ang="0">
                  <a:pos x="160" y="392"/>
                </a:cxn>
                <a:cxn ang="0">
                  <a:pos x="152" y="416"/>
                </a:cxn>
                <a:cxn ang="0">
                  <a:pos x="136" y="416"/>
                </a:cxn>
                <a:cxn ang="0">
                  <a:pos x="128" y="408"/>
                </a:cxn>
                <a:cxn ang="0">
                  <a:pos x="64" y="424"/>
                </a:cxn>
                <a:cxn ang="0">
                  <a:pos x="56" y="416"/>
                </a:cxn>
                <a:cxn ang="0">
                  <a:pos x="80" y="368"/>
                </a:cxn>
                <a:cxn ang="0">
                  <a:pos x="56" y="360"/>
                </a:cxn>
                <a:cxn ang="0">
                  <a:pos x="40" y="368"/>
                </a:cxn>
                <a:cxn ang="0">
                  <a:pos x="24" y="360"/>
                </a:cxn>
                <a:cxn ang="0">
                  <a:pos x="24" y="320"/>
                </a:cxn>
                <a:cxn ang="0">
                  <a:pos x="40" y="312"/>
                </a:cxn>
                <a:cxn ang="0">
                  <a:pos x="48" y="312"/>
                </a:cxn>
                <a:cxn ang="0">
                  <a:pos x="48" y="288"/>
                </a:cxn>
                <a:cxn ang="0">
                  <a:pos x="32" y="288"/>
                </a:cxn>
                <a:cxn ang="0">
                  <a:pos x="32" y="272"/>
                </a:cxn>
                <a:cxn ang="0">
                  <a:pos x="16" y="264"/>
                </a:cxn>
                <a:cxn ang="0">
                  <a:pos x="16" y="216"/>
                </a:cxn>
                <a:cxn ang="0">
                  <a:pos x="0" y="200"/>
                </a:cxn>
                <a:cxn ang="0">
                  <a:pos x="8" y="176"/>
                </a:cxn>
                <a:cxn ang="0">
                  <a:pos x="32" y="152"/>
                </a:cxn>
                <a:cxn ang="0">
                  <a:pos x="32" y="128"/>
                </a:cxn>
                <a:cxn ang="0">
                  <a:pos x="24" y="120"/>
                </a:cxn>
                <a:cxn ang="0">
                  <a:pos x="32" y="104"/>
                </a:cxn>
                <a:cxn ang="0">
                  <a:pos x="16" y="80"/>
                </a:cxn>
                <a:cxn ang="0">
                  <a:pos x="32" y="64"/>
                </a:cxn>
                <a:cxn ang="0">
                  <a:pos x="56" y="56"/>
                </a:cxn>
                <a:cxn ang="0">
                  <a:pos x="112" y="24"/>
                </a:cxn>
                <a:cxn ang="0">
                  <a:pos x="144" y="8"/>
                </a:cxn>
                <a:cxn ang="0">
                  <a:pos x="168" y="8"/>
                </a:cxn>
                <a:cxn ang="0">
                  <a:pos x="184" y="0"/>
                </a:cxn>
                <a:cxn ang="0">
                  <a:pos x="192" y="8"/>
                </a:cxn>
                <a:cxn ang="0">
                  <a:pos x="184" y="16"/>
                </a:cxn>
                <a:cxn ang="0">
                  <a:pos x="184" y="32"/>
                </a:cxn>
                <a:cxn ang="0">
                  <a:pos x="208" y="32"/>
                </a:cxn>
                <a:cxn ang="0">
                  <a:pos x="208" y="16"/>
                </a:cxn>
                <a:cxn ang="0">
                  <a:pos x="216" y="0"/>
                </a:cxn>
                <a:cxn ang="0">
                  <a:pos x="232" y="16"/>
                </a:cxn>
                <a:cxn ang="0">
                  <a:pos x="240" y="32"/>
                </a:cxn>
                <a:cxn ang="0">
                  <a:pos x="272" y="32"/>
                </a:cxn>
                <a:cxn ang="0">
                  <a:pos x="272" y="40"/>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29" name="Freeform 27"/>
            <p:cNvSpPr>
              <a:spLocks/>
            </p:cNvSpPr>
            <p:nvPr/>
          </p:nvSpPr>
          <p:spPr bwMode="gray">
            <a:xfrm>
              <a:off x="5354641" y="4216402"/>
              <a:ext cx="673101" cy="736600"/>
            </a:xfrm>
            <a:custGeom>
              <a:avLst/>
              <a:gdLst/>
              <a:ahLst/>
              <a:cxnLst>
                <a:cxn ang="0">
                  <a:pos x="336" y="104"/>
                </a:cxn>
                <a:cxn ang="0">
                  <a:pos x="344" y="128"/>
                </a:cxn>
                <a:cxn ang="0">
                  <a:pos x="312" y="176"/>
                </a:cxn>
                <a:cxn ang="0">
                  <a:pos x="320" y="216"/>
                </a:cxn>
                <a:cxn ang="0">
                  <a:pos x="320" y="264"/>
                </a:cxn>
                <a:cxn ang="0">
                  <a:pos x="328" y="288"/>
                </a:cxn>
                <a:cxn ang="0">
                  <a:pos x="352" y="312"/>
                </a:cxn>
                <a:cxn ang="0">
                  <a:pos x="328" y="320"/>
                </a:cxn>
                <a:cxn ang="0">
                  <a:pos x="320" y="368"/>
                </a:cxn>
                <a:cxn ang="0">
                  <a:pos x="272" y="400"/>
                </a:cxn>
                <a:cxn ang="0">
                  <a:pos x="224" y="376"/>
                </a:cxn>
                <a:cxn ang="0">
                  <a:pos x="216" y="408"/>
                </a:cxn>
                <a:cxn ang="0">
                  <a:pos x="192" y="416"/>
                </a:cxn>
                <a:cxn ang="0">
                  <a:pos x="168" y="384"/>
                </a:cxn>
                <a:cxn ang="0">
                  <a:pos x="152" y="400"/>
                </a:cxn>
                <a:cxn ang="0">
                  <a:pos x="144" y="352"/>
                </a:cxn>
                <a:cxn ang="0">
                  <a:pos x="152" y="312"/>
                </a:cxn>
                <a:cxn ang="0">
                  <a:pos x="144" y="288"/>
                </a:cxn>
                <a:cxn ang="0">
                  <a:pos x="96" y="312"/>
                </a:cxn>
                <a:cxn ang="0">
                  <a:pos x="64" y="304"/>
                </a:cxn>
                <a:cxn ang="0">
                  <a:pos x="32" y="312"/>
                </a:cxn>
                <a:cxn ang="0">
                  <a:pos x="24" y="304"/>
                </a:cxn>
                <a:cxn ang="0">
                  <a:pos x="16" y="264"/>
                </a:cxn>
                <a:cxn ang="0">
                  <a:pos x="24" y="240"/>
                </a:cxn>
                <a:cxn ang="0">
                  <a:pos x="0" y="224"/>
                </a:cxn>
                <a:cxn ang="0">
                  <a:pos x="24" y="168"/>
                </a:cxn>
                <a:cxn ang="0">
                  <a:pos x="24" y="136"/>
                </a:cxn>
                <a:cxn ang="0">
                  <a:pos x="24" y="120"/>
                </a:cxn>
                <a:cxn ang="0">
                  <a:pos x="48" y="32"/>
                </a:cxn>
                <a:cxn ang="0">
                  <a:pos x="104" y="40"/>
                </a:cxn>
                <a:cxn ang="0">
                  <a:pos x="112" y="0"/>
                </a:cxn>
                <a:cxn ang="0">
                  <a:pos x="184" y="16"/>
                </a:cxn>
                <a:cxn ang="0">
                  <a:pos x="248" y="40"/>
                </a:cxn>
                <a:cxn ang="0">
                  <a:pos x="288" y="32"/>
                </a:cxn>
                <a:cxn ang="0">
                  <a:pos x="304" y="80"/>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0" name="Freeform 28"/>
            <p:cNvSpPr>
              <a:spLocks/>
            </p:cNvSpPr>
            <p:nvPr/>
          </p:nvSpPr>
          <p:spPr bwMode="gray">
            <a:xfrm>
              <a:off x="5295906" y="3797303"/>
              <a:ext cx="931865" cy="561975"/>
            </a:xfrm>
            <a:custGeom>
              <a:avLst/>
              <a:gdLst/>
              <a:ahLst/>
              <a:cxnLst>
                <a:cxn ang="0">
                  <a:pos x="488" y="248"/>
                </a:cxn>
                <a:cxn ang="0">
                  <a:pos x="448" y="264"/>
                </a:cxn>
                <a:cxn ang="0">
                  <a:pos x="392" y="296"/>
                </a:cxn>
                <a:cxn ang="0">
                  <a:pos x="368" y="304"/>
                </a:cxn>
                <a:cxn ang="0">
                  <a:pos x="352" y="320"/>
                </a:cxn>
                <a:cxn ang="0">
                  <a:pos x="328" y="320"/>
                </a:cxn>
                <a:cxn ang="0">
                  <a:pos x="336" y="272"/>
                </a:cxn>
                <a:cxn ang="0">
                  <a:pos x="320" y="272"/>
                </a:cxn>
                <a:cxn ang="0">
                  <a:pos x="288" y="288"/>
                </a:cxn>
                <a:cxn ang="0">
                  <a:pos x="280" y="280"/>
                </a:cxn>
                <a:cxn ang="0">
                  <a:pos x="240" y="280"/>
                </a:cxn>
                <a:cxn ang="0">
                  <a:pos x="224" y="256"/>
                </a:cxn>
                <a:cxn ang="0">
                  <a:pos x="184" y="256"/>
                </a:cxn>
                <a:cxn ang="0">
                  <a:pos x="144" y="240"/>
                </a:cxn>
                <a:cxn ang="0">
                  <a:pos x="128" y="248"/>
                </a:cxn>
                <a:cxn ang="0">
                  <a:pos x="136" y="280"/>
                </a:cxn>
                <a:cxn ang="0">
                  <a:pos x="112" y="272"/>
                </a:cxn>
                <a:cxn ang="0">
                  <a:pos x="80" y="272"/>
                </a:cxn>
                <a:cxn ang="0">
                  <a:pos x="48" y="320"/>
                </a:cxn>
                <a:cxn ang="0">
                  <a:pos x="8" y="272"/>
                </a:cxn>
                <a:cxn ang="0">
                  <a:pos x="0" y="272"/>
                </a:cxn>
                <a:cxn ang="0">
                  <a:pos x="8" y="256"/>
                </a:cxn>
                <a:cxn ang="0">
                  <a:pos x="16" y="248"/>
                </a:cxn>
                <a:cxn ang="0">
                  <a:pos x="0" y="232"/>
                </a:cxn>
                <a:cxn ang="0">
                  <a:pos x="0" y="224"/>
                </a:cxn>
                <a:cxn ang="0">
                  <a:pos x="16" y="208"/>
                </a:cxn>
                <a:cxn ang="0">
                  <a:pos x="72" y="208"/>
                </a:cxn>
                <a:cxn ang="0">
                  <a:pos x="96" y="192"/>
                </a:cxn>
                <a:cxn ang="0">
                  <a:pos x="112" y="184"/>
                </a:cxn>
                <a:cxn ang="0">
                  <a:pos x="112" y="160"/>
                </a:cxn>
                <a:cxn ang="0">
                  <a:pos x="80" y="120"/>
                </a:cxn>
                <a:cxn ang="0">
                  <a:pos x="72" y="80"/>
                </a:cxn>
                <a:cxn ang="0">
                  <a:pos x="88" y="56"/>
                </a:cxn>
                <a:cxn ang="0">
                  <a:pos x="88" y="40"/>
                </a:cxn>
                <a:cxn ang="0">
                  <a:pos x="72" y="8"/>
                </a:cxn>
                <a:cxn ang="0">
                  <a:pos x="128" y="8"/>
                </a:cxn>
                <a:cxn ang="0">
                  <a:pos x="144" y="16"/>
                </a:cxn>
                <a:cxn ang="0">
                  <a:pos x="168" y="0"/>
                </a:cxn>
                <a:cxn ang="0">
                  <a:pos x="208" y="72"/>
                </a:cxn>
                <a:cxn ang="0">
                  <a:pos x="280" y="72"/>
                </a:cxn>
                <a:cxn ang="0">
                  <a:pos x="296" y="80"/>
                </a:cxn>
                <a:cxn ang="0">
                  <a:pos x="312" y="72"/>
                </a:cxn>
                <a:cxn ang="0">
                  <a:pos x="336" y="88"/>
                </a:cxn>
                <a:cxn ang="0">
                  <a:pos x="336" y="112"/>
                </a:cxn>
                <a:cxn ang="0">
                  <a:pos x="352" y="128"/>
                </a:cxn>
                <a:cxn ang="0">
                  <a:pos x="360" y="112"/>
                </a:cxn>
                <a:cxn ang="0">
                  <a:pos x="376" y="128"/>
                </a:cxn>
                <a:cxn ang="0">
                  <a:pos x="408" y="128"/>
                </a:cxn>
                <a:cxn ang="0">
                  <a:pos x="416" y="120"/>
                </a:cxn>
                <a:cxn ang="0">
                  <a:pos x="464" y="152"/>
                </a:cxn>
                <a:cxn ang="0">
                  <a:pos x="472" y="192"/>
                </a:cxn>
                <a:cxn ang="0">
                  <a:pos x="472" y="216"/>
                </a:cxn>
                <a:cxn ang="0">
                  <a:pos x="488" y="248"/>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1" name="Freeform 29"/>
            <p:cNvSpPr>
              <a:spLocks/>
            </p:cNvSpPr>
            <p:nvPr/>
          </p:nvSpPr>
          <p:spPr bwMode="gray">
            <a:xfrm>
              <a:off x="6042029" y="3598865"/>
              <a:ext cx="581026" cy="677860"/>
            </a:xfrm>
            <a:custGeom>
              <a:avLst/>
              <a:gdLst/>
              <a:ahLst/>
              <a:cxnLst>
                <a:cxn ang="0">
                  <a:pos x="88" y="0"/>
                </a:cxn>
                <a:cxn ang="0">
                  <a:pos x="128" y="32"/>
                </a:cxn>
                <a:cxn ang="0">
                  <a:pos x="176" y="64"/>
                </a:cxn>
                <a:cxn ang="0">
                  <a:pos x="200" y="96"/>
                </a:cxn>
                <a:cxn ang="0">
                  <a:pos x="240" y="136"/>
                </a:cxn>
                <a:cxn ang="0">
                  <a:pos x="272" y="144"/>
                </a:cxn>
                <a:cxn ang="0">
                  <a:pos x="248" y="144"/>
                </a:cxn>
                <a:cxn ang="0">
                  <a:pos x="232" y="176"/>
                </a:cxn>
                <a:cxn ang="0">
                  <a:pos x="248" y="224"/>
                </a:cxn>
                <a:cxn ang="0">
                  <a:pos x="288" y="248"/>
                </a:cxn>
                <a:cxn ang="0">
                  <a:pos x="288" y="296"/>
                </a:cxn>
                <a:cxn ang="0">
                  <a:pos x="280" y="320"/>
                </a:cxn>
                <a:cxn ang="0">
                  <a:pos x="264" y="312"/>
                </a:cxn>
                <a:cxn ang="0">
                  <a:pos x="272" y="344"/>
                </a:cxn>
                <a:cxn ang="0">
                  <a:pos x="264" y="360"/>
                </a:cxn>
                <a:cxn ang="0">
                  <a:pos x="224" y="384"/>
                </a:cxn>
                <a:cxn ang="0">
                  <a:pos x="184" y="384"/>
                </a:cxn>
                <a:cxn ang="0">
                  <a:pos x="152" y="368"/>
                </a:cxn>
                <a:cxn ang="0">
                  <a:pos x="128" y="384"/>
                </a:cxn>
                <a:cxn ang="0">
                  <a:pos x="136" y="360"/>
                </a:cxn>
                <a:cxn ang="0">
                  <a:pos x="120" y="368"/>
                </a:cxn>
                <a:cxn ang="0">
                  <a:pos x="80" y="312"/>
                </a:cxn>
                <a:cxn ang="0">
                  <a:pos x="72" y="264"/>
                </a:cxn>
                <a:cxn ang="0">
                  <a:pos x="72" y="216"/>
                </a:cxn>
                <a:cxn ang="0">
                  <a:pos x="72" y="160"/>
                </a:cxn>
                <a:cxn ang="0">
                  <a:pos x="24" y="152"/>
                </a:cxn>
                <a:cxn ang="0">
                  <a:pos x="0" y="136"/>
                </a:cxn>
                <a:cxn ang="0">
                  <a:pos x="32" y="120"/>
                </a:cxn>
                <a:cxn ang="0">
                  <a:pos x="40" y="40"/>
                </a:cxn>
                <a:cxn ang="0">
                  <a:pos x="72" y="56"/>
                </a:cxn>
                <a:cxn ang="0">
                  <a:pos x="104" y="48"/>
                </a:cxn>
                <a:cxn ang="0">
                  <a:pos x="80" y="16"/>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2" name="Freeform 30"/>
            <p:cNvSpPr>
              <a:spLocks/>
            </p:cNvSpPr>
            <p:nvPr/>
          </p:nvSpPr>
          <p:spPr bwMode="gray">
            <a:xfrm>
              <a:off x="5524505" y="3387725"/>
              <a:ext cx="719137" cy="633412"/>
            </a:xfrm>
            <a:custGeom>
              <a:avLst/>
              <a:gdLst/>
              <a:ahLst/>
              <a:cxnLst>
                <a:cxn ang="0">
                  <a:pos x="200" y="8"/>
                </a:cxn>
                <a:cxn ang="0">
                  <a:pos x="248" y="0"/>
                </a:cxn>
                <a:cxn ang="0">
                  <a:pos x="264" y="16"/>
                </a:cxn>
                <a:cxn ang="0">
                  <a:pos x="304" y="24"/>
                </a:cxn>
                <a:cxn ang="0">
                  <a:pos x="320" y="16"/>
                </a:cxn>
                <a:cxn ang="0">
                  <a:pos x="336" y="16"/>
                </a:cxn>
                <a:cxn ang="0">
                  <a:pos x="280" y="64"/>
                </a:cxn>
                <a:cxn ang="0">
                  <a:pos x="272" y="88"/>
                </a:cxn>
                <a:cxn ang="0">
                  <a:pos x="280" y="96"/>
                </a:cxn>
                <a:cxn ang="0">
                  <a:pos x="288" y="96"/>
                </a:cxn>
                <a:cxn ang="0">
                  <a:pos x="320" y="128"/>
                </a:cxn>
                <a:cxn ang="0">
                  <a:pos x="352" y="128"/>
                </a:cxn>
                <a:cxn ang="0">
                  <a:pos x="352" y="144"/>
                </a:cxn>
                <a:cxn ang="0">
                  <a:pos x="376" y="152"/>
                </a:cxn>
                <a:cxn ang="0">
                  <a:pos x="376" y="168"/>
                </a:cxn>
                <a:cxn ang="0">
                  <a:pos x="352" y="192"/>
                </a:cxn>
                <a:cxn ang="0">
                  <a:pos x="352" y="176"/>
                </a:cxn>
                <a:cxn ang="0">
                  <a:pos x="328" y="160"/>
                </a:cxn>
                <a:cxn ang="0">
                  <a:pos x="312" y="160"/>
                </a:cxn>
                <a:cxn ang="0">
                  <a:pos x="312" y="208"/>
                </a:cxn>
                <a:cxn ang="0">
                  <a:pos x="304" y="240"/>
                </a:cxn>
                <a:cxn ang="0">
                  <a:pos x="280" y="240"/>
                </a:cxn>
                <a:cxn ang="0">
                  <a:pos x="272" y="248"/>
                </a:cxn>
                <a:cxn ang="0">
                  <a:pos x="288" y="256"/>
                </a:cxn>
                <a:cxn ang="0">
                  <a:pos x="296" y="272"/>
                </a:cxn>
                <a:cxn ang="0">
                  <a:pos x="320" y="288"/>
                </a:cxn>
                <a:cxn ang="0">
                  <a:pos x="344" y="280"/>
                </a:cxn>
                <a:cxn ang="0">
                  <a:pos x="352" y="336"/>
                </a:cxn>
                <a:cxn ang="0">
                  <a:pos x="304" y="360"/>
                </a:cxn>
                <a:cxn ang="0">
                  <a:pos x="296" y="352"/>
                </a:cxn>
                <a:cxn ang="0">
                  <a:pos x="288" y="360"/>
                </a:cxn>
                <a:cxn ang="0">
                  <a:pos x="256" y="360"/>
                </a:cxn>
                <a:cxn ang="0">
                  <a:pos x="240" y="344"/>
                </a:cxn>
                <a:cxn ang="0">
                  <a:pos x="232" y="360"/>
                </a:cxn>
                <a:cxn ang="0">
                  <a:pos x="216" y="344"/>
                </a:cxn>
                <a:cxn ang="0">
                  <a:pos x="216" y="320"/>
                </a:cxn>
                <a:cxn ang="0">
                  <a:pos x="192" y="304"/>
                </a:cxn>
                <a:cxn ang="0">
                  <a:pos x="176" y="312"/>
                </a:cxn>
                <a:cxn ang="0">
                  <a:pos x="160" y="304"/>
                </a:cxn>
                <a:cxn ang="0">
                  <a:pos x="88" y="296"/>
                </a:cxn>
                <a:cxn ang="0">
                  <a:pos x="48" y="232"/>
                </a:cxn>
                <a:cxn ang="0">
                  <a:pos x="16" y="184"/>
                </a:cxn>
                <a:cxn ang="0">
                  <a:pos x="0" y="128"/>
                </a:cxn>
                <a:cxn ang="0">
                  <a:pos x="32" y="128"/>
                </a:cxn>
                <a:cxn ang="0">
                  <a:pos x="112" y="80"/>
                </a:cxn>
                <a:cxn ang="0">
                  <a:pos x="136" y="80"/>
                </a:cxn>
                <a:cxn ang="0">
                  <a:pos x="168" y="80"/>
                </a:cxn>
                <a:cxn ang="0">
                  <a:pos x="192" y="48"/>
                </a:cxn>
                <a:cxn ang="0">
                  <a:pos x="200" y="8"/>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12700" cap="rnd" cmpd="sng">
              <a:solidFill>
                <a:schemeClr val="bg1"/>
              </a:solidFill>
              <a:prstDash val="solid"/>
              <a:round/>
              <a:headEnd/>
              <a:tailEnd/>
            </a:ln>
            <a:effectLst/>
          </p:spPr>
          <p:txBody>
            <a:bodyPr/>
            <a:lstStyle/>
            <a:p>
              <a:pPr defTabSz="685800"/>
              <a:endParaRPr lang="zh-CN" altLang="en-US" sz="1350">
                <a:solidFill>
                  <a:prstClr val="black"/>
                </a:solidFill>
                <a:latin typeface="Century Gothic"/>
                <a:ea typeface="微软雅黑"/>
              </a:endParaRPr>
            </a:p>
          </p:txBody>
        </p:sp>
        <p:sp>
          <p:nvSpPr>
            <p:cNvPr id="33" name="Freeform 31"/>
            <p:cNvSpPr>
              <a:spLocks/>
            </p:cNvSpPr>
            <p:nvPr/>
          </p:nvSpPr>
          <p:spPr bwMode="invGray">
            <a:xfrm>
              <a:off x="5510219" y="2811464"/>
              <a:ext cx="474663" cy="804861"/>
            </a:xfrm>
            <a:custGeom>
              <a:avLst/>
              <a:gdLst/>
              <a:ahLst/>
              <a:cxnLst>
                <a:cxn ang="0">
                  <a:pos x="208" y="336"/>
                </a:cxn>
                <a:cxn ang="0">
                  <a:pos x="200" y="376"/>
                </a:cxn>
                <a:cxn ang="0">
                  <a:pos x="176" y="408"/>
                </a:cxn>
                <a:cxn ang="0">
                  <a:pos x="136" y="400"/>
                </a:cxn>
                <a:cxn ang="0">
                  <a:pos x="80" y="432"/>
                </a:cxn>
                <a:cxn ang="0">
                  <a:pos x="40" y="456"/>
                </a:cxn>
                <a:cxn ang="0">
                  <a:pos x="8" y="456"/>
                </a:cxn>
                <a:cxn ang="0">
                  <a:pos x="0" y="448"/>
                </a:cxn>
                <a:cxn ang="0">
                  <a:pos x="16" y="384"/>
                </a:cxn>
                <a:cxn ang="0">
                  <a:pos x="24" y="368"/>
                </a:cxn>
                <a:cxn ang="0">
                  <a:pos x="8" y="328"/>
                </a:cxn>
                <a:cxn ang="0">
                  <a:pos x="16" y="264"/>
                </a:cxn>
                <a:cxn ang="0">
                  <a:pos x="24" y="224"/>
                </a:cxn>
                <a:cxn ang="0">
                  <a:pos x="32" y="208"/>
                </a:cxn>
                <a:cxn ang="0">
                  <a:pos x="16" y="192"/>
                </a:cxn>
                <a:cxn ang="0">
                  <a:pos x="32" y="160"/>
                </a:cxn>
                <a:cxn ang="0">
                  <a:pos x="56" y="112"/>
                </a:cxn>
                <a:cxn ang="0">
                  <a:pos x="56" y="80"/>
                </a:cxn>
                <a:cxn ang="0">
                  <a:pos x="72" y="80"/>
                </a:cxn>
                <a:cxn ang="0">
                  <a:pos x="120" y="24"/>
                </a:cxn>
                <a:cxn ang="0">
                  <a:pos x="144" y="16"/>
                </a:cxn>
                <a:cxn ang="0">
                  <a:pos x="168" y="0"/>
                </a:cxn>
                <a:cxn ang="0">
                  <a:pos x="176" y="8"/>
                </a:cxn>
                <a:cxn ang="0">
                  <a:pos x="216" y="0"/>
                </a:cxn>
                <a:cxn ang="0">
                  <a:pos x="240" y="24"/>
                </a:cxn>
                <a:cxn ang="0">
                  <a:pos x="216" y="32"/>
                </a:cxn>
                <a:cxn ang="0">
                  <a:pos x="208" y="48"/>
                </a:cxn>
                <a:cxn ang="0">
                  <a:pos x="240" y="48"/>
                </a:cxn>
                <a:cxn ang="0">
                  <a:pos x="248" y="88"/>
                </a:cxn>
                <a:cxn ang="0">
                  <a:pos x="232" y="120"/>
                </a:cxn>
                <a:cxn ang="0">
                  <a:pos x="216" y="104"/>
                </a:cxn>
                <a:cxn ang="0">
                  <a:pos x="192" y="120"/>
                </a:cxn>
                <a:cxn ang="0">
                  <a:pos x="200" y="136"/>
                </a:cxn>
                <a:cxn ang="0">
                  <a:pos x="184" y="160"/>
                </a:cxn>
                <a:cxn ang="0">
                  <a:pos x="224" y="216"/>
                </a:cxn>
                <a:cxn ang="0">
                  <a:pos x="192" y="304"/>
                </a:cxn>
                <a:cxn ang="0">
                  <a:pos x="208" y="336"/>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4" name="Freeform 32"/>
            <p:cNvSpPr>
              <a:spLocks/>
            </p:cNvSpPr>
            <p:nvPr/>
          </p:nvSpPr>
          <p:spPr bwMode="gray">
            <a:xfrm>
              <a:off x="5005390" y="2951166"/>
              <a:ext cx="612777" cy="1069975"/>
            </a:xfrm>
            <a:custGeom>
              <a:avLst/>
              <a:gdLst/>
              <a:ahLst/>
              <a:cxnLst>
                <a:cxn ang="0">
                  <a:pos x="320" y="480"/>
                </a:cxn>
                <a:cxn ang="0">
                  <a:pos x="296" y="496"/>
                </a:cxn>
                <a:cxn ang="0">
                  <a:pos x="280" y="488"/>
                </a:cxn>
                <a:cxn ang="0">
                  <a:pos x="224" y="488"/>
                </a:cxn>
                <a:cxn ang="0">
                  <a:pos x="240" y="520"/>
                </a:cxn>
                <a:cxn ang="0">
                  <a:pos x="224" y="560"/>
                </a:cxn>
                <a:cxn ang="0">
                  <a:pos x="232" y="608"/>
                </a:cxn>
                <a:cxn ang="0">
                  <a:pos x="200" y="600"/>
                </a:cxn>
                <a:cxn ang="0">
                  <a:pos x="152" y="568"/>
                </a:cxn>
                <a:cxn ang="0">
                  <a:pos x="96" y="552"/>
                </a:cxn>
                <a:cxn ang="0">
                  <a:pos x="56" y="520"/>
                </a:cxn>
                <a:cxn ang="0">
                  <a:pos x="16" y="520"/>
                </a:cxn>
                <a:cxn ang="0">
                  <a:pos x="16" y="512"/>
                </a:cxn>
                <a:cxn ang="0">
                  <a:pos x="0" y="504"/>
                </a:cxn>
                <a:cxn ang="0">
                  <a:pos x="8" y="496"/>
                </a:cxn>
                <a:cxn ang="0">
                  <a:pos x="8" y="472"/>
                </a:cxn>
                <a:cxn ang="0">
                  <a:pos x="0" y="464"/>
                </a:cxn>
                <a:cxn ang="0">
                  <a:pos x="16" y="456"/>
                </a:cxn>
                <a:cxn ang="0">
                  <a:pos x="48" y="456"/>
                </a:cxn>
                <a:cxn ang="0">
                  <a:pos x="48" y="344"/>
                </a:cxn>
                <a:cxn ang="0">
                  <a:pos x="88" y="344"/>
                </a:cxn>
                <a:cxn ang="0">
                  <a:pos x="88" y="360"/>
                </a:cxn>
                <a:cxn ang="0">
                  <a:pos x="112" y="360"/>
                </a:cxn>
                <a:cxn ang="0">
                  <a:pos x="112" y="328"/>
                </a:cxn>
                <a:cxn ang="0">
                  <a:pos x="160" y="328"/>
                </a:cxn>
                <a:cxn ang="0">
                  <a:pos x="168" y="280"/>
                </a:cxn>
                <a:cxn ang="0">
                  <a:pos x="168" y="248"/>
                </a:cxn>
                <a:cxn ang="0">
                  <a:pos x="144" y="232"/>
                </a:cxn>
                <a:cxn ang="0">
                  <a:pos x="112" y="208"/>
                </a:cxn>
                <a:cxn ang="0">
                  <a:pos x="96" y="184"/>
                </a:cxn>
                <a:cxn ang="0">
                  <a:pos x="104" y="144"/>
                </a:cxn>
                <a:cxn ang="0">
                  <a:pos x="120" y="128"/>
                </a:cxn>
                <a:cxn ang="0">
                  <a:pos x="144" y="144"/>
                </a:cxn>
                <a:cxn ang="0">
                  <a:pos x="176" y="144"/>
                </a:cxn>
                <a:cxn ang="0">
                  <a:pos x="184" y="120"/>
                </a:cxn>
                <a:cxn ang="0">
                  <a:pos x="200" y="120"/>
                </a:cxn>
                <a:cxn ang="0">
                  <a:pos x="192" y="88"/>
                </a:cxn>
                <a:cxn ang="0">
                  <a:pos x="248" y="32"/>
                </a:cxn>
                <a:cxn ang="0">
                  <a:pos x="248" y="16"/>
                </a:cxn>
                <a:cxn ang="0">
                  <a:pos x="280" y="16"/>
                </a:cxn>
                <a:cxn ang="0">
                  <a:pos x="288" y="24"/>
                </a:cxn>
                <a:cxn ang="0">
                  <a:pos x="296" y="8"/>
                </a:cxn>
                <a:cxn ang="0">
                  <a:pos x="304" y="0"/>
                </a:cxn>
                <a:cxn ang="0">
                  <a:pos x="320" y="24"/>
                </a:cxn>
                <a:cxn ang="0">
                  <a:pos x="320" y="32"/>
                </a:cxn>
                <a:cxn ang="0">
                  <a:pos x="280" y="112"/>
                </a:cxn>
                <a:cxn ang="0">
                  <a:pos x="296" y="128"/>
                </a:cxn>
                <a:cxn ang="0">
                  <a:pos x="280" y="184"/>
                </a:cxn>
                <a:cxn ang="0">
                  <a:pos x="272" y="248"/>
                </a:cxn>
                <a:cxn ang="0">
                  <a:pos x="288" y="288"/>
                </a:cxn>
                <a:cxn ang="0">
                  <a:pos x="264" y="360"/>
                </a:cxn>
                <a:cxn ang="0">
                  <a:pos x="272" y="376"/>
                </a:cxn>
                <a:cxn ang="0">
                  <a:pos x="288" y="432"/>
                </a:cxn>
                <a:cxn ang="0">
                  <a:pos x="320" y="480"/>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5" name="Freeform 33"/>
            <p:cNvSpPr>
              <a:spLocks/>
            </p:cNvSpPr>
            <p:nvPr/>
          </p:nvSpPr>
          <p:spPr bwMode="invGray">
            <a:xfrm>
              <a:off x="4891094" y="2965453"/>
              <a:ext cx="334964" cy="550863"/>
            </a:xfrm>
            <a:custGeom>
              <a:avLst/>
              <a:gdLst/>
              <a:ahLst/>
              <a:cxnLst>
                <a:cxn ang="0">
                  <a:pos x="176" y="120"/>
                </a:cxn>
                <a:cxn ang="0">
                  <a:pos x="160" y="104"/>
                </a:cxn>
                <a:cxn ang="0">
                  <a:pos x="120" y="88"/>
                </a:cxn>
                <a:cxn ang="0">
                  <a:pos x="136" y="32"/>
                </a:cxn>
                <a:cxn ang="0">
                  <a:pos x="128" y="0"/>
                </a:cxn>
                <a:cxn ang="0">
                  <a:pos x="72" y="56"/>
                </a:cxn>
                <a:cxn ang="0">
                  <a:pos x="64" y="112"/>
                </a:cxn>
                <a:cxn ang="0">
                  <a:pos x="40" y="120"/>
                </a:cxn>
                <a:cxn ang="0">
                  <a:pos x="8" y="144"/>
                </a:cxn>
                <a:cxn ang="0">
                  <a:pos x="0" y="168"/>
                </a:cxn>
                <a:cxn ang="0">
                  <a:pos x="40" y="192"/>
                </a:cxn>
                <a:cxn ang="0">
                  <a:pos x="40" y="224"/>
                </a:cxn>
                <a:cxn ang="0">
                  <a:pos x="48" y="240"/>
                </a:cxn>
                <a:cxn ang="0">
                  <a:pos x="40" y="264"/>
                </a:cxn>
                <a:cxn ang="0">
                  <a:pos x="48" y="280"/>
                </a:cxn>
                <a:cxn ang="0">
                  <a:pos x="96" y="312"/>
                </a:cxn>
                <a:cxn ang="0">
                  <a:pos x="112" y="312"/>
                </a:cxn>
                <a:cxn ang="0">
                  <a:pos x="112" y="296"/>
                </a:cxn>
                <a:cxn ang="0">
                  <a:pos x="128" y="272"/>
                </a:cxn>
                <a:cxn ang="0">
                  <a:pos x="120" y="240"/>
                </a:cxn>
                <a:cxn ang="0">
                  <a:pos x="112" y="240"/>
                </a:cxn>
                <a:cxn ang="0">
                  <a:pos x="104" y="208"/>
                </a:cxn>
                <a:cxn ang="0">
                  <a:pos x="120" y="208"/>
                </a:cxn>
                <a:cxn ang="0">
                  <a:pos x="120" y="176"/>
                </a:cxn>
                <a:cxn ang="0">
                  <a:pos x="136" y="176"/>
                </a:cxn>
                <a:cxn ang="0">
                  <a:pos x="152" y="184"/>
                </a:cxn>
                <a:cxn ang="0">
                  <a:pos x="160" y="136"/>
                </a:cxn>
                <a:cxn ang="0">
                  <a:pos x="176" y="120"/>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rgbClr val="FFC000"/>
            </a:solid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6" name="Freeform 34"/>
            <p:cNvSpPr>
              <a:spLocks/>
            </p:cNvSpPr>
            <p:nvPr/>
          </p:nvSpPr>
          <p:spPr bwMode="invGray">
            <a:xfrm>
              <a:off x="3692529" y="2417765"/>
              <a:ext cx="1635127" cy="1477963"/>
            </a:xfrm>
            <a:custGeom>
              <a:avLst/>
              <a:gdLst/>
              <a:ahLst/>
              <a:cxnLst>
                <a:cxn ang="0">
                  <a:pos x="632" y="480"/>
                </a:cxn>
                <a:cxn ang="0">
                  <a:pos x="672" y="536"/>
                </a:cxn>
                <a:cxn ang="0">
                  <a:pos x="672" y="568"/>
                </a:cxn>
                <a:cxn ang="0">
                  <a:pos x="736" y="624"/>
                </a:cxn>
                <a:cxn ang="0">
                  <a:pos x="744" y="600"/>
                </a:cxn>
                <a:cxn ang="0">
                  <a:pos x="752" y="552"/>
                </a:cxn>
                <a:cxn ang="0">
                  <a:pos x="736" y="520"/>
                </a:cxn>
                <a:cxn ang="0">
                  <a:pos x="752" y="488"/>
                </a:cxn>
                <a:cxn ang="0">
                  <a:pos x="800" y="512"/>
                </a:cxn>
                <a:cxn ang="0">
                  <a:pos x="856" y="552"/>
                </a:cxn>
                <a:cxn ang="0">
                  <a:pos x="800" y="632"/>
                </a:cxn>
                <a:cxn ang="0">
                  <a:pos x="776" y="664"/>
                </a:cxn>
                <a:cxn ang="0">
                  <a:pos x="736" y="648"/>
                </a:cxn>
                <a:cxn ang="0">
                  <a:pos x="704" y="752"/>
                </a:cxn>
                <a:cxn ang="0">
                  <a:pos x="696" y="776"/>
                </a:cxn>
                <a:cxn ang="0">
                  <a:pos x="688" y="808"/>
                </a:cxn>
                <a:cxn ang="0">
                  <a:pos x="632" y="840"/>
                </a:cxn>
                <a:cxn ang="0">
                  <a:pos x="592" y="760"/>
                </a:cxn>
                <a:cxn ang="0">
                  <a:pos x="576" y="752"/>
                </a:cxn>
                <a:cxn ang="0">
                  <a:pos x="528" y="696"/>
                </a:cxn>
                <a:cxn ang="0">
                  <a:pos x="496" y="712"/>
                </a:cxn>
                <a:cxn ang="0">
                  <a:pos x="488" y="728"/>
                </a:cxn>
                <a:cxn ang="0">
                  <a:pos x="480" y="776"/>
                </a:cxn>
                <a:cxn ang="0">
                  <a:pos x="464" y="744"/>
                </a:cxn>
                <a:cxn ang="0">
                  <a:pos x="416" y="728"/>
                </a:cxn>
                <a:cxn ang="0">
                  <a:pos x="408" y="688"/>
                </a:cxn>
                <a:cxn ang="0">
                  <a:pos x="456" y="696"/>
                </a:cxn>
                <a:cxn ang="0">
                  <a:pos x="488" y="672"/>
                </a:cxn>
                <a:cxn ang="0">
                  <a:pos x="464" y="640"/>
                </a:cxn>
                <a:cxn ang="0">
                  <a:pos x="504" y="600"/>
                </a:cxn>
                <a:cxn ang="0">
                  <a:pos x="536" y="568"/>
                </a:cxn>
                <a:cxn ang="0">
                  <a:pos x="480" y="408"/>
                </a:cxn>
                <a:cxn ang="0">
                  <a:pos x="408" y="360"/>
                </a:cxn>
                <a:cxn ang="0">
                  <a:pos x="344" y="336"/>
                </a:cxn>
                <a:cxn ang="0">
                  <a:pos x="280" y="312"/>
                </a:cxn>
                <a:cxn ang="0">
                  <a:pos x="208" y="336"/>
                </a:cxn>
                <a:cxn ang="0">
                  <a:pos x="48" y="240"/>
                </a:cxn>
                <a:cxn ang="0">
                  <a:pos x="8" y="160"/>
                </a:cxn>
                <a:cxn ang="0">
                  <a:pos x="48" y="152"/>
                </a:cxn>
                <a:cxn ang="0">
                  <a:pos x="112" y="96"/>
                </a:cxn>
                <a:cxn ang="0">
                  <a:pos x="136" y="64"/>
                </a:cxn>
                <a:cxn ang="0">
                  <a:pos x="216" y="32"/>
                </a:cxn>
                <a:cxn ang="0">
                  <a:pos x="232" y="0"/>
                </a:cxn>
                <a:cxn ang="0">
                  <a:pos x="288" y="72"/>
                </a:cxn>
                <a:cxn ang="0">
                  <a:pos x="296" y="128"/>
                </a:cxn>
                <a:cxn ang="0">
                  <a:pos x="312" y="176"/>
                </a:cxn>
                <a:cxn ang="0">
                  <a:pos x="336" y="192"/>
                </a:cxn>
                <a:cxn ang="0">
                  <a:pos x="408" y="176"/>
                </a:cxn>
                <a:cxn ang="0">
                  <a:pos x="408" y="216"/>
                </a:cxn>
                <a:cxn ang="0">
                  <a:pos x="384" y="256"/>
                </a:cxn>
                <a:cxn ang="0">
                  <a:pos x="432" y="328"/>
                </a:cxn>
                <a:cxn ang="0">
                  <a:pos x="496" y="344"/>
                </a:cxn>
                <a:cxn ang="0">
                  <a:pos x="528" y="320"/>
                </a:cxn>
                <a:cxn ang="0">
                  <a:pos x="584" y="320"/>
                </a:cxn>
                <a:cxn ang="0">
                  <a:pos x="624" y="336"/>
                </a:cxn>
                <a:cxn ang="0">
                  <a:pos x="576" y="392"/>
                </a:cxn>
                <a:cxn ang="0">
                  <a:pos x="600" y="456"/>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rgbClr val="FFC000"/>
            </a:solid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7" name="Freeform 35"/>
            <p:cNvSpPr>
              <a:spLocks/>
            </p:cNvSpPr>
            <p:nvPr/>
          </p:nvSpPr>
          <p:spPr bwMode="invGray">
            <a:xfrm>
              <a:off x="4211641" y="1052515"/>
              <a:ext cx="2716213" cy="2182813"/>
            </a:xfrm>
            <a:custGeom>
              <a:avLst/>
              <a:gdLst/>
              <a:ahLst/>
              <a:cxnLst>
                <a:cxn ang="0">
                  <a:pos x="16" y="896"/>
                </a:cxn>
                <a:cxn ang="0">
                  <a:pos x="64" y="968"/>
                </a:cxn>
                <a:cxn ang="0">
                  <a:pos x="136" y="976"/>
                </a:cxn>
                <a:cxn ang="0">
                  <a:pos x="112" y="1032"/>
                </a:cxn>
                <a:cxn ang="0">
                  <a:pos x="216" y="1128"/>
                </a:cxn>
                <a:cxn ang="0">
                  <a:pos x="256" y="1096"/>
                </a:cxn>
                <a:cxn ang="0">
                  <a:pos x="352" y="1104"/>
                </a:cxn>
                <a:cxn ang="0">
                  <a:pos x="328" y="1240"/>
                </a:cxn>
                <a:cxn ang="0">
                  <a:pos x="424" y="1200"/>
                </a:cxn>
                <a:cxn ang="0">
                  <a:pos x="496" y="1112"/>
                </a:cxn>
                <a:cxn ang="0">
                  <a:pos x="560" y="1224"/>
                </a:cxn>
                <a:cxn ang="0">
                  <a:pos x="600" y="1200"/>
                </a:cxn>
                <a:cxn ang="0">
                  <a:pos x="664" y="1112"/>
                </a:cxn>
                <a:cxn ang="0">
                  <a:pos x="704" y="1096"/>
                </a:cxn>
                <a:cxn ang="0">
                  <a:pos x="736" y="1096"/>
                </a:cxn>
                <a:cxn ang="0">
                  <a:pos x="800" y="1024"/>
                </a:cxn>
                <a:cxn ang="0">
                  <a:pos x="864" y="1008"/>
                </a:cxn>
                <a:cxn ang="0">
                  <a:pos x="896" y="920"/>
                </a:cxn>
                <a:cxn ang="0">
                  <a:pos x="944" y="912"/>
                </a:cxn>
                <a:cxn ang="0">
                  <a:pos x="1008" y="872"/>
                </a:cxn>
                <a:cxn ang="0">
                  <a:pos x="1088" y="824"/>
                </a:cxn>
                <a:cxn ang="0">
                  <a:pos x="1128" y="920"/>
                </a:cxn>
                <a:cxn ang="0">
                  <a:pos x="1176" y="888"/>
                </a:cxn>
                <a:cxn ang="0">
                  <a:pos x="1176" y="840"/>
                </a:cxn>
                <a:cxn ang="0">
                  <a:pos x="1352" y="784"/>
                </a:cxn>
                <a:cxn ang="0">
                  <a:pos x="1376" y="728"/>
                </a:cxn>
                <a:cxn ang="0">
                  <a:pos x="1312" y="672"/>
                </a:cxn>
                <a:cxn ang="0">
                  <a:pos x="1264" y="560"/>
                </a:cxn>
                <a:cxn ang="0">
                  <a:pos x="1336" y="560"/>
                </a:cxn>
                <a:cxn ang="0">
                  <a:pos x="1352" y="472"/>
                </a:cxn>
                <a:cxn ang="0">
                  <a:pos x="1296" y="432"/>
                </a:cxn>
                <a:cxn ang="0">
                  <a:pos x="1392" y="296"/>
                </a:cxn>
                <a:cxn ang="0">
                  <a:pos x="1424" y="128"/>
                </a:cxn>
                <a:cxn ang="0">
                  <a:pos x="1344" y="128"/>
                </a:cxn>
                <a:cxn ang="0">
                  <a:pos x="1264" y="72"/>
                </a:cxn>
                <a:cxn ang="0">
                  <a:pos x="1192" y="64"/>
                </a:cxn>
                <a:cxn ang="0">
                  <a:pos x="1168" y="0"/>
                </a:cxn>
                <a:cxn ang="0">
                  <a:pos x="1160" y="64"/>
                </a:cxn>
                <a:cxn ang="0">
                  <a:pos x="1128" y="168"/>
                </a:cxn>
                <a:cxn ang="0">
                  <a:pos x="1120" y="240"/>
                </a:cxn>
                <a:cxn ang="0">
                  <a:pos x="992" y="280"/>
                </a:cxn>
                <a:cxn ang="0">
                  <a:pos x="992" y="432"/>
                </a:cxn>
                <a:cxn ang="0">
                  <a:pos x="1056" y="416"/>
                </a:cxn>
                <a:cxn ang="0">
                  <a:pos x="1136" y="448"/>
                </a:cxn>
                <a:cxn ang="0">
                  <a:pos x="1136" y="504"/>
                </a:cxn>
                <a:cxn ang="0">
                  <a:pos x="1040" y="536"/>
                </a:cxn>
                <a:cxn ang="0">
                  <a:pos x="992" y="592"/>
                </a:cxn>
                <a:cxn ang="0">
                  <a:pos x="864" y="664"/>
                </a:cxn>
                <a:cxn ang="0">
                  <a:pos x="760" y="648"/>
                </a:cxn>
                <a:cxn ang="0">
                  <a:pos x="768" y="752"/>
                </a:cxn>
                <a:cxn ang="0">
                  <a:pos x="640" y="848"/>
                </a:cxn>
                <a:cxn ang="0">
                  <a:pos x="456" y="880"/>
                </a:cxn>
                <a:cxn ang="0">
                  <a:pos x="352" y="888"/>
                </a:cxn>
                <a:cxn ang="0">
                  <a:pos x="248" y="864"/>
                </a:cxn>
                <a:cxn ang="0">
                  <a:pos x="96" y="816"/>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12700" cap="rnd" cmpd="sng">
              <a:solidFill>
                <a:schemeClr val="bg1"/>
              </a:solidFill>
              <a:prstDash val="solid"/>
              <a:round/>
              <a:headEnd type="none" w="med" len="med"/>
              <a:tailEnd type="none" w="med" len="med"/>
            </a:ln>
            <a:effectLst/>
          </p:spPr>
          <p:txBody>
            <a:bodyPr/>
            <a:lstStyle/>
            <a:p>
              <a:pPr defTabSz="685800"/>
              <a:endParaRPr lang="zh-CN" altLang="en-US" sz="1350">
                <a:solidFill>
                  <a:prstClr val="black"/>
                </a:solidFill>
                <a:latin typeface="Century Gothic"/>
                <a:ea typeface="微软雅黑"/>
              </a:endParaRPr>
            </a:p>
          </p:txBody>
        </p:sp>
        <p:sp>
          <p:nvSpPr>
            <p:cNvPr id="38" name="Freeform 36"/>
            <p:cNvSpPr>
              <a:spLocks/>
            </p:cNvSpPr>
            <p:nvPr/>
          </p:nvSpPr>
          <p:spPr bwMode="invGray">
            <a:xfrm>
              <a:off x="1709739" y="1419224"/>
              <a:ext cx="2427291" cy="1816101"/>
            </a:xfrm>
            <a:custGeom>
              <a:avLst/>
              <a:gdLst/>
              <a:ahLst/>
              <a:cxnLst>
                <a:cxn ang="0">
                  <a:pos x="1256" y="576"/>
                </a:cxn>
                <a:cxn ang="0">
                  <a:pos x="1240" y="632"/>
                </a:cxn>
                <a:cxn ang="0">
                  <a:pos x="1176" y="632"/>
                </a:cxn>
                <a:cxn ang="0">
                  <a:pos x="1152" y="664"/>
                </a:cxn>
                <a:cxn ang="0">
                  <a:pos x="1080" y="720"/>
                </a:cxn>
                <a:cxn ang="0">
                  <a:pos x="1048" y="728"/>
                </a:cxn>
                <a:cxn ang="0">
                  <a:pos x="936" y="824"/>
                </a:cxn>
                <a:cxn ang="0">
                  <a:pos x="880" y="880"/>
                </a:cxn>
                <a:cxn ang="0">
                  <a:pos x="920" y="944"/>
                </a:cxn>
                <a:cxn ang="0">
                  <a:pos x="888" y="992"/>
                </a:cxn>
                <a:cxn ang="0">
                  <a:pos x="896" y="1032"/>
                </a:cxn>
                <a:cxn ang="0">
                  <a:pos x="840" y="1016"/>
                </a:cxn>
                <a:cxn ang="0">
                  <a:pos x="808" y="1000"/>
                </a:cxn>
                <a:cxn ang="0">
                  <a:pos x="736" y="960"/>
                </a:cxn>
                <a:cxn ang="0">
                  <a:pos x="600" y="984"/>
                </a:cxn>
                <a:cxn ang="0">
                  <a:pos x="512" y="992"/>
                </a:cxn>
                <a:cxn ang="0">
                  <a:pos x="432" y="952"/>
                </a:cxn>
                <a:cxn ang="0">
                  <a:pos x="368" y="960"/>
                </a:cxn>
                <a:cxn ang="0">
                  <a:pos x="272" y="928"/>
                </a:cxn>
                <a:cxn ang="0">
                  <a:pos x="216" y="984"/>
                </a:cxn>
                <a:cxn ang="0">
                  <a:pos x="152" y="944"/>
                </a:cxn>
                <a:cxn ang="0">
                  <a:pos x="104" y="864"/>
                </a:cxn>
                <a:cxn ang="0">
                  <a:pos x="56" y="800"/>
                </a:cxn>
                <a:cxn ang="0">
                  <a:pos x="64" y="776"/>
                </a:cxn>
                <a:cxn ang="0">
                  <a:pos x="40" y="712"/>
                </a:cxn>
                <a:cxn ang="0">
                  <a:pos x="0" y="688"/>
                </a:cxn>
                <a:cxn ang="0">
                  <a:pos x="32" y="688"/>
                </a:cxn>
                <a:cxn ang="0">
                  <a:pos x="32" y="616"/>
                </a:cxn>
                <a:cxn ang="0">
                  <a:pos x="24" y="568"/>
                </a:cxn>
                <a:cxn ang="0">
                  <a:pos x="0" y="520"/>
                </a:cxn>
                <a:cxn ang="0">
                  <a:pos x="88" y="464"/>
                </a:cxn>
                <a:cxn ang="0">
                  <a:pos x="136" y="456"/>
                </a:cxn>
                <a:cxn ang="0">
                  <a:pos x="152" y="480"/>
                </a:cxn>
                <a:cxn ang="0">
                  <a:pos x="200" y="480"/>
                </a:cxn>
                <a:cxn ang="0">
                  <a:pos x="304" y="456"/>
                </a:cxn>
                <a:cxn ang="0">
                  <a:pos x="416" y="424"/>
                </a:cxn>
                <a:cxn ang="0">
                  <a:pos x="424" y="376"/>
                </a:cxn>
                <a:cxn ang="0">
                  <a:pos x="472" y="232"/>
                </a:cxn>
                <a:cxn ang="0">
                  <a:pos x="456" y="200"/>
                </a:cxn>
                <a:cxn ang="0">
                  <a:pos x="592" y="224"/>
                </a:cxn>
                <a:cxn ang="0">
                  <a:pos x="664" y="96"/>
                </a:cxn>
                <a:cxn ang="0">
                  <a:pos x="784" y="128"/>
                </a:cxn>
                <a:cxn ang="0">
                  <a:pos x="784" y="80"/>
                </a:cxn>
                <a:cxn ang="0">
                  <a:pos x="840" y="40"/>
                </a:cxn>
                <a:cxn ang="0">
                  <a:pos x="880" y="0"/>
                </a:cxn>
                <a:cxn ang="0">
                  <a:pos x="928" y="16"/>
                </a:cxn>
                <a:cxn ang="0">
                  <a:pos x="928" y="48"/>
                </a:cxn>
                <a:cxn ang="0">
                  <a:pos x="960" y="112"/>
                </a:cxn>
                <a:cxn ang="0">
                  <a:pos x="1024" y="144"/>
                </a:cxn>
                <a:cxn ang="0">
                  <a:pos x="1040" y="248"/>
                </a:cxn>
                <a:cxn ang="0">
                  <a:pos x="1016" y="336"/>
                </a:cxn>
                <a:cxn ang="0">
                  <a:pos x="1112" y="368"/>
                </a:cxn>
                <a:cxn ang="0">
                  <a:pos x="1208" y="440"/>
                </a:cxn>
                <a:cxn ang="0">
                  <a:pos x="1232" y="480"/>
                </a:cxn>
                <a:cxn ang="0">
                  <a:pos x="1272" y="568"/>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chemeClr val="bg1">
                <a:lumMod val="65000"/>
              </a:schemeClr>
            </a:solidFill>
            <a:ln w="12700" cap="rnd" cmpd="sng">
              <a:solidFill>
                <a:schemeClr val="bg1"/>
              </a:solidFill>
              <a:prstDash val="solid"/>
              <a:round/>
              <a:headEnd/>
              <a:tailEnd/>
            </a:ln>
            <a:effectLst/>
          </p:spPr>
          <p:txBody>
            <a:bodyPr/>
            <a:lstStyle/>
            <a:p>
              <a:pPr defTabSz="685800"/>
              <a:endParaRPr lang="zh-CN" altLang="en-US" sz="1350">
                <a:solidFill>
                  <a:prstClr val="black"/>
                </a:solidFill>
                <a:latin typeface="Century Gothic"/>
                <a:ea typeface="微软雅黑"/>
              </a:endParaRPr>
            </a:p>
          </p:txBody>
        </p:sp>
        <p:sp>
          <p:nvSpPr>
            <p:cNvPr id="39" name="Freeform 37"/>
            <p:cNvSpPr>
              <a:spLocks/>
            </p:cNvSpPr>
            <p:nvPr/>
          </p:nvSpPr>
          <p:spPr bwMode="invGray">
            <a:xfrm>
              <a:off x="6761163" y="4752974"/>
              <a:ext cx="242887" cy="454026"/>
            </a:xfrm>
            <a:custGeom>
              <a:avLst/>
              <a:gdLst/>
              <a:ahLst/>
              <a:cxnLst>
                <a:cxn ang="0">
                  <a:pos x="24" y="232"/>
                </a:cxn>
                <a:cxn ang="0">
                  <a:pos x="32" y="248"/>
                </a:cxn>
                <a:cxn ang="0">
                  <a:pos x="56" y="256"/>
                </a:cxn>
                <a:cxn ang="0">
                  <a:pos x="64" y="224"/>
                </a:cxn>
                <a:cxn ang="0">
                  <a:pos x="104" y="184"/>
                </a:cxn>
                <a:cxn ang="0">
                  <a:pos x="104" y="128"/>
                </a:cxn>
                <a:cxn ang="0">
                  <a:pos x="120" y="96"/>
                </a:cxn>
                <a:cxn ang="0">
                  <a:pos x="128" y="72"/>
                </a:cxn>
                <a:cxn ang="0">
                  <a:pos x="112" y="56"/>
                </a:cxn>
                <a:cxn ang="0">
                  <a:pos x="104" y="0"/>
                </a:cxn>
                <a:cxn ang="0">
                  <a:pos x="64" y="24"/>
                </a:cxn>
                <a:cxn ang="0">
                  <a:pos x="48" y="24"/>
                </a:cxn>
                <a:cxn ang="0">
                  <a:pos x="56" y="40"/>
                </a:cxn>
                <a:cxn ang="0">
                  <a:pos x="24" y="72"/>
                </a:cxn>
                <a:cxn ang="0">
                  <a:pos x="24" y="112"/>
                </a:cxn>
                <a:cxn ang="0">
                  <a:pos x="0" y="136"/>
                </a:cxn>
                <a:cxn ang="0">
                  <a:pos x="8" y="168"/>
                </a:cxn>
                <a:cxn ang="0">
                  <a:pos x="16" y="224"/>
                </a:cxn>
                <a:cxn ang="0">
                  <a:pos x="24" y="232"/>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chemeClr val="bg1">
                <a:lumMod val="65000"/>
              </a:schemeClr>
            </a:solidFill>
            <a:ln w="25400" cap="rnd" cmpd="sng">
              <a:noFill/>
              <a:prstDash val="solid"/>
              <a:round/>
              <a:headEnd/>
              <a:tailEnd/>
            </a:ln>
            <a:effectLst/>
          </p:spPr>
          <p:txBody>
            <a:bodyPr/>
            <a:lstStyle/>
            <a:p>
              <a:pPr defTabSz="685800"/>
              <a:endParaRPr lang="zh-CN" altLang="en-US" sz="1350">
                <a:solidFill>
                  <a:prstClr val="black"/>
                </a:solidFill>
                <a:latin typeface="Century Gothic"/>
                <a:ea typeface="微软雅黑"/>
              </a:endParaRPr>
            </a:p>
          </p:txBody>
        </p:sp>
      </p:grpSp>
    </p:spTree>
    <p:extLst>
      <p:ext uri="{BB962C8B-B14F-4D97-AF65-F5344CB8AC3E}">
        <p14:creationId xmlns:p14="http://schemas.microsoft.com/office/powerpoint/2010/main" val="1323902824"/>
      </p:ext>
    </p:extLst>
  </p:cSld>
  <p:clrMapOvr>
    <a:masterClrMapping/>
  </p:clrMapOvr>
  <mc:AlternateContent xmlns:mc="http://schemas.openxmlformats.org/markup-compatibility/2006" xmlns:p14="http://schemas.microsoft.com/office/powerpoint/2010/main">
    <mc:Choice Requires="p14">
      <p:transition spd="slow" p14:dur="8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1F497D"/>
      </a:dk2>
      <a:lt2>
        <a:srgbClr val="EEECE1"/>
      </a:lt2>
      <a:accent1>
        <a:srgbClr val="3F7EAA"/>
      </a:accent1>
      <a:accent2>
        <a:srgbClr val="FFA800"/>
      </a:accent2>
      <a:accent3>
        <a:srgbClr val="67A500"/>
      </a:accent3>
      <a:accent4>
        <a:srgbClr val="004281"/>
      </a:accent4>
      <a:accent5>
        <a:srgbClr val="E3173E"/>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bg1">
              <a:lumMod val="50000"/>
            </a:schemeClr>
          </a:solidFill>
          <a:tailEnd type="triangle"/>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8100</TotalTime>
  <Words>2366</Words>
  <Application>Microsoft Macintosh PowerPoint</Application>
  <PresentationFormat>宽屏</PresentationFormat>
  <Paragraphs>350</Paragraphs>
  <Slides>38</Slides>
  <Notes>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38</vt:i4>
      </vt:variant>
    </vt:vector>
  </HeadingPairs>
  <TitlesOfParts>
    <vt:vector size="54" baseType="lpstr">
      <vt:lpstr>华文细黑</vt:lpstr>
      <vt:lpstr>宋体</vt:lpstr>
      <vt:lpstr>微软雅黑</vt:lpstr>
      <vt:lpstr>微软雅黑</vt:lpstr>
      <vt:lpstr>Hiragino Sans GB W3</vt:lpstr>
      <vt:lpstr>Hiragino Sans GB W6</vt:lpstr>
      <vt:lpstr>Microsoft YaHei Light</vt:lpstr>
      <vt:lpstr>Segoe</vt:lpstr>
      <vt:lpstr>Segoe UI</vt:lpstr>
      <vt:lpstr>Arial</vt:lpstr>
      <vt:lpstr>Calibri</vt:lpstr>
      <vt:lpstr>Century Gothic</vt:lpstr>
      <vt:lpstr>Helvetica Light</vt:lpstr>
      <vt:lpstr>Lucida Grande</vt:lpstr>
      <vt:lpstr>Wingdings</vt:lpstr>
      <vt:lpstr>Office Theme</vt:lpstr>
      <vt:lpstr>PowerPoint 演示文稿</vt:lpstr>
      <vt:lpstr>目录</vt:lpstr>
      <vt:lpstr>Testin介绍</vt:lpstr>
      <vt:lpstr>Testin资质</vt:lpstr>
      <vt:lpstr>Testin资质-CMMI</vt:lpstr>
      <vt:lpstr>Testin资质</vt:lpstr>
      <vt:lpstr>测试实验室及分支机构</vt:lpstr>
      <vt:lpstr>Testin云端真机实验室</vt:lpstr>
      <vt:lpstr>Testin众测人员覆盖情况</vt:lpstr>
      <vt:lpstr>目录</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核心价值</vt:lpstr>
      <vt:lpstr>Testin兼容测试解决方案</vt:lpstr>
      <vt:lpstr>Testin深度兼容测试</vt:lpstr>
      <vt:lpstr>深度兼容测试</vt:lpstr>
      <vt:lpstr>Testin兼容性测试流程 – 需求确认&amp;脚本开发流程</vt:lpstr>
      <vt:lpstr>Testin兼容性测试流程 – 测试执行流程</vt:lpstr>
      <vt:lpstr>兼容测试概况报告 – 整体概述</vt:lpstr>
      <vt:lpstr>兼容测试概况报告 – 性能概况</vt:lpstr>
      <vt:lpstr>兼容测试概况报告 – 多维度问题分布报告</vt:lpstr>
      <vt:lpstr>兼容测试概况报告 – UI问题定位</vt:lpstr>
      <vt:lpstr>兼容测试概况报告 – 问题修复解决建议</vt:lpstr>
      <vt:lpstr>兼容测试Bug精准定位 – Bugout</vt:lpstr>
      <vt:lpstr>兼容测试Bug轻松复现 – 远程真机调试</vt:lpstr>
      <vt:lpstr>PowerPoint 演示文稿</vt:lpstr>
    </vt:vector>
  </TitlesOfParts>
  <Company>Rounded Corner Inc.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Braden Brook</dc:creator>
  <cp:lastModifiedBy>Microsoft Office 用户</cp:lastModifiedBy>
  <cp:revision>529</cp:revision>
  <dcterms:created xsi:type="dcterms:W3CDTF">2012-10-22T17:59:29Z</dcterms:created>
  <dcterms:modified xsi:type="dcterms:W3CDTF">2019-01-02T02:39:35Z</dcterms:modified>
</cp:coreProperties>
</file>